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nton"/>
      <p:regular r:id="rId30"/>
    </p:embeddedFont>
    <p:embeddedFont>
      <p:font typeface="Palanquin Dark"/>
      <p:regular r:id="rId31"/>
      <p:bold r:id="rId32"/>
    </p:embeddedFont>
    <p:embeddedFont>
      <p:font typeface="Arvo"/>
      <p:regular r:id="rId33"/>
      <p:bold r:id="rId34"/>
      <p:italic r:id="rId35"/>
      <p:boldItalic r:id="rId36"/>
    </p:embeddedFont>
    <p:embeddedFont>
      <p:font typeface="Fira Sans Extra Condensed Medium"/>
      <p:regular r:id="rId37"/>
      <p:bold r:id="rId38"/>
      <p:italic r:id="rId39"/>
      <p:boldItalic r:id="rId40"/>
    </p:embeddedFont>
    <p:embeddedFont>
      <p:font typeface="Kirang Haerang"/>
      <p:regular r:id="rId41"/>
    </p:embeddedFont>
    <p:embeddedFont>
      <p:font typeface="Overpass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20" Type="http://schemas.openxmlformats.org/officeDocument/2006/relationships/slide" Target="slides/slide15.xml"/><Relationship Id="rId42" Type="http://schemas.openxmlformats.org/officeDocument/2006/relationships/font" Target="fonts/OverpassLight-regular.fntdata"/><Relationship Id="rId41" Type="http://schemas.openxmlformats.org/officeDocument/2006/relationships/font" Target="fonts/KirangHaerang-regular.fntdata"/><Relationship Id="rId22" Type="http://schemas.openxmlformats.org/officeDocument/2006/relationships/slide" Target="slides/slide17.xml"/><Relationship Id="rId44" Type="http://schemas.openxmlformats.org/officeDocument/2006/relationships/font" Target="fonts/OverpassLight-italic.fntdata"/><Relationship Id="rId21" Type="http://schemas.openxmlformats.org/officeDocument/2006/relationships/slide" Target="slides/slide16.xml"/><Relationship Id="rId43" Type="http://schemas.openxmlformats.org/officeDocument/2006/relationships/font" Target="fonts/OverpassLight-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verpass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alanquinDark-regular.fntdata"/><Relationship Id="rId30" Type="http://schemas.openxmlformats.org/officeDocument/2006/relationships/font" Target="fonts/Anton-regular.fntdata"/><Relationship Id="rId11" Type="http://schemas.openxmlformats.org/officeDocument/2006/relationships/slide" Target="slides/slide6.xml"/><Relationship Id="rId33" Type="http://schemas.openxmlformats.org/officeDocument/2006/relationships/font" Target="fonts/Arvo-regular.fntdata"/><Relationship Id="rId10" Type="http://schemas.openxmlformats.org/officeDocument/2006/relationships/slide" Target="slides/slide5.xml"/><Relationship Id="rId32" Type="http://schemas.openxmlformats.org/officeDocument/2006/relationships/font" Target="fonts/PalanquinDark-bold.fntdata"/><Relationship Id="rId13" Type="http://schemas.openxmlformats.org/officeDocument/2006/relationships/slide" Target="slides/slide8.xml"/><Relationship Id="rId35" Type="http://schemas.openxmlformats.org/officeDocument/2006/relationships/font" Target="fonts/Arvo-italic.fntdata"/><Relationship Id="rId12" Type="http://schemas.openxmlformats.org/officeDocument/2006/relationships/slide" Target="slides/slide7.xml"/><Relationship Id="rId34" Type="http://schemas.openxmlformats.org/officeDocument/2006/relationships/font" Target="fonts/Arvo-bold.fntdata"/><Relationship Id="rId15" Type="http://schemas.openxmlformats.org/officeDocument/2006/relationships/slide" Target="slides/slide10.xml"/><Relationship Id="rId37" Type="http://schemas.openxmlformats.org/officeDocument/2006/relationships/font" Target="fonts/FiraSansExtraCondensedMedium-regular.fntdata"/><Relationship Id="rId14" Type="http://schemas.openxmlformats.org/officeDocument/2006/relationships/slide" Target="slides/slide9.xml"/><Relationship Id="rId36" Type="http://schemas.openxmlformats.org/officeDocument/2006/relationships/font" Target="fonts/Arvo-boldItalic.fntdata"/><Relationship Id="rId17" Type="http://schemas.openxmlformats.org/officeDocument/2006/relationships/slide" Target="slides/slide12.xml"/><Relationship Id="rId39" Type="http://schemas.openxmlformats.org/officeDocument/2006/relationships/font" Target="fonts/FiraSansExtraCondensedMedium-italic.fntdata"/><Relationship Id="rId16" Type="http://schemas.openxmlformats.org/officeDocument/2006/relationships/slide" Target="slides/slide11.xml"/><Relationship Id="rId38" Type="http://schemas.openxmlformats.org/officeDocument/2006/relationships/font" Target="fonts/FiraSansExtraCondensed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c9746f3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dc9746f3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dc0dc0bd6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dc0dc0bd6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c0dc0bd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c0dc0bd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d4e6f05f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dd4e6f05f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dd4e6f05f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dd4e6f05f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d4e6f05f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dd4e6f05f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d4e6f05f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d4e6f05f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d4e6f05f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d4e6f05f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c0dc0bd6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dc0dc0bd6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db7f9fbb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ddb7f9fbb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c0dc0bd6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dc0dc0bd6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ddb7f9fbb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ddb7f9fbb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d60b66d0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dd60b66d0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dd60b66d0d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dd60b66d0d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dd59876805_2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dd59876805_2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dd59876805_2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dd59876805_2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d59876805_2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dd59876805_2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d59876805_2_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dd59876805_2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c0dc0bd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c0dc0bd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c0dc0bd6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dc0dc0bd6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dc9746f38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dc9746f38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c0dc0bd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c0dc0bd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c9746f38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dc9746f3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rot="10800000">
            <a:off x="-2824050" y="-2824050"/>
            <a:ext cx="5648100" cy="56481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25" y="335248"/>
            <a:ext cx="3978900" cy="3331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5200"/>
              <a:buNone/>
              <a:defRPr sz="6000">
                <a:latin typeface="Anton"/>
                <a:ea typeface="Anton"/>
                <a:cs typeface="Anton"/>
                <a:sym typeface="Anto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13225" y="3907224"/>
            <a:ext cx="3312900" cy="67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2800"/>
              <a:buNone/>
              <a:defRPr sz="1700">
                <a:solidFill>
                  <a:schemeClr val="accent4"/>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44" name="Shape 44"/>
        <p:cNvGrpSpPr/>
        <p:nvPr/>
      </p:nvGrpSpPr>
      <p:grpSpPr>
        <a:xfrm>
          <a:off x="0" y="0"/>
          <a:ext cx="0" cy="0"/>
          <a:chOff x="0" y="0"/>
          <a:chExt cx="0" cy="0"/>
        </a:xfrm>
      </p:grpSpPr>
      <p:sp>
        <p:nvSpPr>
          <p:cNvPr id="45" name="Google Shape;45;p11"/>
          <p:cNvSpPr/>
          <p:nvPr/>
        </p:nvSpPr>
        <p:spPr>
          <a:xfrm>
            <a:off x="6178125" y="1255104"/>
            <a:ext cx="1140053" cy="1140063"/>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p:nvPr/>
        </p:nvSpPr>
        <p:spPr>
          <a:xfrm>
            <a:off x="1310850" y="1631724"/>
            <a:ext cx="2258939" cy="2258960"/>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hasCustomPrompt="1" type="title"/>
          </p:nvPr>
        </p:nvSpPr>
        <p:spPr>
          <a:xfrm>
            <a:off x="876750" y="2000250"/>
            <a:ext cx="7390500" cy="12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2000"/>
              <a:buChar char="+"/>
              <a:defRPr sz="7800">
                <a:solidFill>
                  <a:schemeClr val="dk1"/>
                </a:solidFill>
                <a:latin typeface="Anton"/>
                <a:ea typeface="Anton"/>
                <a:cs typeface="Anton"/>
                <a:sym typeface="Anton"/>
              </a:defRPr>
            </a:lvl1pPr>
            <a:lvl2pPr lvl="1" rtl="0">
              <a:spcBef>
                <a:spcPts val="0"/>
              </a:spcBef>
              <a:spcAft>
                <a:spcPts val="0"/>
              </a:spcAft>
              <a:buSzPts val="12000"/>
              <a:buChar char="+"/>
              <a:defRPr sz="12000"/>
            </a:lvl2pPr>
            <a:lvl3pPr lvl="2" rtl="0">
              <a:spcBef>
                <a:spcPts val="0"/>
              </a:spcBef>
              <a:spcAft>
                <a:spcPts val="0"/>
              </a:spcAft>
              <a:buSzPts val="12000"/>
              <a:buChar char="+"/>
              <a:defRPr sz="12000"/>
            </a:lvl3pPr>
            <a:lvl4pPr lvl="3" rtl="0">
              <a:spcBef>
                <a:spcPts val="0"/>
              </a:spcBef>
              <a:spcAft>
                <a:spcPts val="0"/>
              </a:spcAft>
              <a:buSzPts val="12000"/>
              <a:buChar char="+"/>
              <a:defRPr sz="12000"/>
            </a:lvl4pPr>
            <a:lvl5pPr lvl="4" rtl="0">
              <a:spcBef>
                <a:spcPts val="0"/>
              </a:spcBef>
              <a:spcAft>
                <a:spcPts val="0"/>
              </a:spcAft>
              <a:buSzPts val="12000"/>
              <a:buChar char="+"/>
              <a:defRPr sz="12000"/>
            </a:lvl5pPr>
            <a:lvl6pPr lvl="5" rtl="0">
              <a:spcBef>
                <a:spcPts val="0"/>
              </a:spcBef>
              <a:spcAft>
                <a:spcPts val="0"/>
              </a:spcAft>
              <a:buSzPts val="12000"/>
              <a:buChar char="+"/>
              <a:defRPr sz="12000"/>
            </a:lvl6pPr>
            <a:lvl7pPr lvl="6" rtl="0">
              <a:spcBef>
                <a:spcPts val="0"/>
              </a:spcBef>
              <a:spcAft>
                <a:spcPts val="0"/>
              </a:spcAft>
              <a:buSzPts val="12000"/>
              <a:buChar char="+"/>
              <a:defRPr sz="12000"/>
            </a:lvl7pPr>
            <a:lvl8pPr lvl="7" rtl="0">
              <a:spcBef>
                <a:spcPts val="0"/>
              </a:spcBef>
              <a:spcAft>
                <a:spcPts val="0"/>
              </a:spcAft>
              <a:buSzPts val="12000"/>
              <a:buChar char="+"/>
              <a:defRPr sz="12000"/>
            </a:lvl8pPr>
            <a:lvl9pPr lvl="8" rtl="0">
              <a:spcBef>
                <a:spcPts val="0"/>
              </a:spcBef>
              <a:spcAft>
                <a:spcPts val="0"/>
              </a:spcAft>
              <a:buSzPts val="12000"/>
              <a:buChar char="+"/>
              <a:defRPr sz="12000"/>
            </a:lvl9pPr>
          </a:lstStyle>
          <a:p>
            <a:r>
              <a:t>xx%</a:t>
            </a:r>
          </a:p>
        </p:txBody>
      </p:sp>
      <p:sp>
        <p:nvSpPr>
          <p:cNvPr id="48" name="Google Shape;48;p11"/>
          <p:cNvSpPr txBox="1"/>
          <p:nvPr>
            <p:ph idx="1" type="subTitle"/>
          </p:nvPr>
        </p:nvSpPr>
        <p:spPr>
          <a:xfrm>
            <a:off x="1784426" y="3387900"/>
            <a:ext cx="5902200" cy="66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600">
                <a:solidFill>
                  <a:schemeClr val="dk1"/>
                </a:solidFill>
                <a:latin typeface="Arvo"/>
                <a:ea typeface="Arvo"/>
                <a:cs typeface="Arvo"/>
                <a:sym typeface="Arvo"/>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p:txBody>
      </p:sp>
      <p:sp>
        <p:nvSpPr>
          <p:cNvPr id="49" name="Google Shape;49;p11"/>
          <p:cNvSpPr txBox="1"/>
          <p:nvPr>
            <p:ph idx="2"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9">
    <p:bg>
      <p:bgPr>
        <a:solidFill>
          <a:schemeClr val="lt1"/>
        </a:solidFill>
      </p:bgPr>
    </p:bg>
    <p:spTree>
      <p:nvGrpSpPr>
        <p:cNvPr id="51" name="Shape 51"/>
        <p:cNvGrpSpPr/>
        <p:nvPr/>
      </p:nvGrpSpPr>
      <p:grpSpPr>
        <a:xfrm>
          <a:off x="0" y="0"/>
          <a:ext cx="0" cy="0"/>
          <a:chOff x="0" y="0"/>
          <a:chExt cx="0" cy="0"/>
        </a:xfrm>
      </p:grpSpPr>
      <p:sp>
        <p:nvSpPr>
          <p:cNvPr id="52" name="Google Shape;52;p13"/>
          <p:cNvSpPr/>
          <p:nvPr/>
        </p:nvSpPr>
        <p:spPr>
          <a:xfrm>
            <a:off x="3565800" y="-219550"/>
            <a:ext cx="11156400" cy="111564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type="ctrTitle"/>
          </p:nvPr>
        </p:nvSpPr>
        <p:spPr>
          <a:xfrm>
            <a:off x="724229" y="3235155"/>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p:txBody>
      </p:sp>
      <p:sp>
        <p:nvSpPr>
          <p:cNvPr id="54" name="Google Shape;54;p13"/>
          <p:cNvSpPr txBox="1"/>
          <p:nvPr>
            <p:ph idx="1" type="subTitle"/>
          </p:nvPr>
        </p:nvSpPr>
        <p:spPr>
          <a:xfrm>
            <a:off x="724100" y="3985774"/>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55" name="Google Shape;55;p13"/>
          <p:cNvSpPr txBox="1"/>
          <p:nvPr>
            <p:ph hasCustomPrompt="1" idx="2" type="title"/>
          </p:nvPr>
        </p:nvSpPr>
        <p:spPr>
          <a:xfrm>
            <a:off x="724229" y="2851272"/>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29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6" name="Google Shape;56;p13"/>
          <p:cNvSpPr txBox="1"/>
          <p:nvPr>
            <p:ph idx="3" type="ctrTitle"/>
          </p:nvPr>
        </p:nvSpPr>
        <p:spPr>
          <a:xfrm>
            <a:off x="5520900" y="3235150"/>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p:txBody>
      </p:sp>
      <p:sp>
        <p:nvSpPr>
          <p:cNvPr id="57" name="Google Shape;57;p13"/>
          <p:cNvSpPr txBox="1"/>
          <p:nvPr>
            <p:ph idx="4" type="subTitle"/>
          </p:nvPr>
        </p:nvSpPr>
        <p:spPr>
          <a:xfrm>
            <a:off x="5520900" y="3985774"/>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58" name="Google Shape;58;p13"/>
          <p:cNvSpPr txBox="1"/>
          <p:nvPr>
            <p:ph hasCustomPrompt="1" idx="5" type="title"/>
          </p:nvPr>
        </p:nvSpPr>
        <p:spPr>
          <a:xfrm>
            <a:off x="5520900" y="2851272"/>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29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3"/>
          <p:cNvSpPr txBox="1"/>
          <p:nvPr>
            <p:ph idx="6" type="ctrTitle"/>
          </p:nvPr>
        </p:nvSpPr>
        <p:spPr>
          <a:xfrm>
            <a:off x="724225" y="921175"/>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p:txBody>
      </p:sp>
      <p:sp>
        <p:nvSpPr>
          <p:cNvPr id="60" name="Google Shape;60;p13"/>
          <p:cNvSpPr txBox="1"/>
          <p:nvPr>
            <p:ph idx="7" type="subTitle"/>
          </p:nvPr>
        </p:nvSpPr>
        <p:spPr>
          <a:xfrm>
            <a:off x="724226" y="1671769"/>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61" name="Google Shape;61;p13"/>
          <p:cNvSpPr txBox="1"/>
          <p:nvPr>
            <p:ph hasCustomPrompt="1" idx="8" type="title"/>
          </p:nvPr>
        </p:nvSpPr>
        <p:spPr>
          <a:xfrm>
            <a:off x="724226" y="537275"/>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29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62" name="Google Shape;62;p13"/>
          <p:cNvSpPr txBox="1"/>
          <p:nvPr>
            <p:ph idx="9" type="ctrTitle"/>
          </p:nvPr>
        </p:nvSpPr>
        <p:spPr>
          <a:xfrm>
            <a:off x="5520900" y="921157"/>
            <a:ext cx="2910000" cy="8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spcBef>
                <a:spcPts val="0"/>
              </a:spcBef>
              <a:spcAft>
                <a:spcPts val="0"/>
              </a:spcAft>
              <a:buClr>
                <a:schemeClr val="dk1"/>
              </a:buClr>
              <a:buSzPts val="1200"/>
              <a:buNone/>
              <a:defRPr sz="1200">
                <a:solidFill>
                  <a:schemeClr val="dk1"/>
                </a:solidFill>
              </a:defRPr>
            </a:lvl2pPr>
            <a:lvl3pPr lvl="2" rtl="0">
              <a:spcBef>
                <a:spcPts val="0"/>
              </a:spcBef>
              <a:spcAft>
                <a:spcPts val="0"/>
              </a:spcAft>
              <a:buClr>
                <a:schemeClr val="dk1"/>
              </a:buClr>
              <a:buSzPts val="1200"/>
              <a:buNone/>
              <a:defRPr sz="1200">
                <a:solidFill>
                  <a:schemeClr val="dk1"/>
                </a:solidFill>
              </a:defRPr>
            </a:lvl3pPr>
            <a:lvl4pPr lvl="3" rtl="0">
              <a:spcBef>
                <a:spcPts val="0"/>
              </a:spcBef>
              <a:spcAft>
                <a:spcPts val="0"/>
              </a:spcAft>
              <a:buClr>
                <a:schemeClr val="dk1"/>
              </a:buClr>
              <a:buSzPts val="1200"/>
              <a:buNone/>
              <a:defRPr sz="1200">
                <a:solidFill>
                  <a:schemeClr val="dk1"/>
                </a:solidFill>
              </a:defRPr>
            </a:lvl4pPr>
            <a:lvl5pPr lvl="4" rtl="0">
              <a:spcBef>
                <a:spcPts val="0"/>
              </a:spcBef>
              <a:spcAft>
                <a:spcPts val="0"/>
              </a:spcAft>
              <a:buClr>
                <a:schemeClr val="dk1"/>
              </a:buClr>
              <a:buSzPts val="1200"/>
              <a:buNone/>
              <a:defRPr sz="1200">
                <a:solidFill>
                  <a:schemeClr val="dk1"/>
                </a:solidFill>
              </a:defRPr>
            </a:lvl5pPr>
            <a:lvl6pPr lvl="5" rtl="0">
              <a:spcBef>
                <a:spcPts val="0"/>
              </a:spcBef>
              <a:spcAft>
                <a:spcPts val="0"/>
              </a:spcAft>
              <a:buClr>
                <a:schemeClr val="dk1"/>
              </a:buClr>
              <a:buSzPts val="1200"/>
              <a:buNone/>
              <a:defRPr sz="1200">
                <a:solidFill>
                  <a:schemeClr val="dk1"/>
                </a:solidFill>
              </a:defRPr>
            </a:lvl6pPr>
            <a:lvl7pPr lvl="6" rtl="0">
              <a:spcBef>
                <a:spcPts val="0"/>
              </a:spcBef>
              <a:spcAft>
                <a:spcPts val="0"/>
              </a:spcAft>
              <a:buClr>
                <a:schemeClr val="dk1"/>
              </a:buClr>
              <a:buSzPts val="1200"/>
              <a:buNone/>
              <a:defRPr sz="1200">
                <a:solidFill>
                  <a:schemeClr val="dk1"/>
                </a:solidFill>
              </a:defRPr>
            </a:lvl7pPr>
            <a:lvl8pPr lvl="7" rtl="0">
              <a:spcBef>
                <a:spcPts val="0"/>
              </a:spcBef>
              <a:spcAft>
                <a:spcPts val="0"/>
              </a:spcAft>
              <a:buClr>
                <a:schemeClr val="dk1"/>
              </a:buClr>
              <a:buSzPts val="1200"/>
              <a:buNone/>
              <a:defRPr sz="1200">
                <a:solidFill>
                  <a:schemeClr val="dk1"/>
                </a:solidFill>
              </a:defRPr>
            </a:lvl8pPr>
            <a:lvl9pPr lvl="8" rtl="0">
              <a:spcBef>
                <a:spcPts val="0"/>
              </a:spcBef>
              <a:spcAft>
                <a:spcPts val="0"/>
              </a:spcAft>
              <a:buClr>
                <a:schemeClr val="dk1"/>
              </a:buClr>
              <a:buSzPts val="1200"/>
              <a:buNone/>
              <a:defRPr sz="1200">
                <a:solidFill>
                  <a:schemeClr val="dk1"/>
                </a:solidFill>
              </a:defRPr>
            </a:lvl9pPr>
          </a:lstStyle>
          <a:p/>
        </p:txBody>
      </p:sp>
      <p:sp>
        <p:nvSpPr>
          <p:cNvPr id="63" name="Google Shape;63;p13"/>
          <p:cNvSpPr txBox="1"/>
          <p:nvPr>
            <p:ph idx="13" type="subTitle"/>
          </p:nvPr>
        </p:nvSpPr>
        <p:spPr>
          <a:xfrm>
            <a:off x="5520903" y="1671769"/>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64" name="Google Shape;64;p13"/>
          <p:cNvSpPr txBox="1"/>
          <p:nvPr>
            <p:ph hasCustomPrompt="1" idx="14" type="title"/>
          </p:nvPr>
        </p:nvSpPr>
        <p:spPr>
          <a:xfrm>
            <a:off x="5520900" y="537275"/>
            <a:ext cx="2910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29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6">
    <p:bg>
      <p:bgPr>
        <a:solidFill>
          <a:schemeClr val="lt1"/>
        </a:solidFill>
      </p:bgPr>
    </p:bg>
    <p:spTree>
      <p:nvGrpSpPr>
        <p:cNvPr id="65" name="Shape 65"/>
        <p:cNvGrpSpPr/>
        <p:nvPr/>
      </p:nvGrpSpPr>
      <p:grpSpPr>
        <a:xfrm>
          <a:off x="0" y="0"/>
          <a:ext cx="0" cy="0"/>
          <a:chOff x="0" y="0"/>
          <a:chExt cx="0" cy="0"/>
        </a:xfrm>
      </p:grpSpPr>
      <p:sp>
        <p:nvSpPr>
          <p:cNvPr id="66" name="Google Shape;66;p14"/>
          <p:cNvSpPr/>
          <p:nvPr/>
        </p:nvSpPr>
        <p:spPr>
          <a:xfrm flipH="1">
            <a:off x="-5157600" y="-18675"/>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type="ctrTitle"/>
          </p:nvPr>
        </p:nvSpPr>
        <p:spPr>
          <a:xfrm>
            <a:off x="1603795" y="1511125"/>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68" name="Google Shape;68;p14"/>
          <p:cNvSpPr txBox="1"/>
          <p:nvPr>
            <p:ph idx="1" type="subTitle"/>
          </p:nvPr>
        </p:nvSpPr>
        <p:spPr>
          <a:xfrm>
            <a:off x="1603775" y="1968450"/>
            <a:ext cx="24801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69" name="Google Shape;69;p14"/>
          <p:cNvSpPr txBox="1"/>
          <p:nvPr>
            <p:ph idx="2" type="ctrTitle"/>
          </p:nvPr>
        </p:nvSpPr>
        <p:spPr>
          <a:xfrm>
            <a:off x="5950670" y="1511125"/>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70" name="Google Shape;70;p14"/>
          <p:cNvSpPr txBox="1"/>
          <p:nvPr>
            <p:ph idx="3" type="subTitle"/>
          </p:nvPr>
        </p:nvSpPr>
        <p:spPr>
          <a:xfrm>
            <a:off x="5950650" y="1968450"/>
            <a:ext cx="24801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1" name="Google Shape;71;p14"/>
          <p:cNvSpPr txBox="1"/>
          <p:nvPr>
            <p:ph idx="4" type="ctrTitle"/>
          </p:nvPr>
        </p:nvSpPr>
        <p:spPr>
          <a:xfrm>
            <a:off x="1603795" y="3266449"/>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72" name="Google Shape;72;p14"/>
          <p:cNvSpPr txBox="1"/>
          <p:nvPr>
            <p:ph idx="5" type="subTitle"/>
          </p:nvPr>
        </p:nvSpPr>
        <p:spPr>
          <a:xfrm>
            <a:off x="1603775" y="3723775"/>
            <a:ext cx="2480100" cy="58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3" name="Google Shape;73;p14"/>
          <p:cNvSpPr txBox="1"/>
          <p:nvPr>
            <p:ph idx="6" type="ctrTitle"/>
          </p:nvPr>
        </p:nvSpPr>
        <p:spPr>
          <a:xfrm>
            <a:off x="5950670" y="3266449"/>
            <a:ext cx="2480100" cy="533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1200"/>
              <a:buNone/>
              <a:defRPr sz="1800">
                <a:solidFill>
                  <a:schemeClr val="accent4"/>
                </a:solidFill>
                <a:latin typeface="Anton"/>
                <a:ea typeface="Anton"/>
                <a:cs typeface="Anton"/>
                <a:sym typeface="Anton"/>
              </a:defRPr>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74" name="Google Shape;74;p14"/>
          <p:cNvSpPr txBox="1"/>
          <p:nvPr>
            <p:ph idx="7" type="subTitle"/>
          </p:nvPr>
        </p:nvSpPr>
        <p:spPr>
          <a:xfrm>
            <a:off x="5950650" y="3723775"/>
            <a:ext cx="2480100" cy="58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000"/>
              <a:buNone/>
              <a:defRPr sz="1400">
                <a:solidFill>
                  <a:schemeClr val="accent4"/>
                </a:solidFill>
                <a:latin typeface="Arvo"/>
                <a:ea typeface="Arvo"/>
                <a:cs typeface="Arvo"/>
                <a:sym typeface="Arvo"/>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5" name="Google Shape;75;p14"/>
          <p:cNvSpPr txBox="1"/>
          <p:nvPr>
            <p:ph idx="8"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4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1_1_2">
    <p:bg>
      <p:bgPr>
        <a:solidFill>
          <a:schemeClr val="lt1"/>
        </a:solidFill>
      </p:bgPr>
    </p:bg>
    <p:spTree>
      <p:nvGrpSpPr>
        <p:cNvPr id="76" name="Shape 76"/>
        <p:cNvGrpSpPr/>
        <p:nvPr/>
      </p:nvGrpSpPr>
      <p:grpSpPr>
        <a:xfrm>
          <a:off x="0" y="0"/>
          <a:ext cx="0" cy="0"/>
          <a:chOff x="0" y="0"/>
          <a:chExt cx="0" cy="0"/>
        </a:xfrm>
      </p:grpSpPr>
      <p:sp>
        <p:nvSpPr>
          <p:cNvPr id="77" name="Google Shape;77;p15"/>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5">
    <p:bg>
      <p:bgPr>
        <a:solidFill>
          <a:schemeClr val="lt1"/>
        </a:solidFill>
      </p:bgPr>
    </p:bg>
    <p:spTree>
      <p:nvGrpSpPr>
        <p:cNvPr id="78" name="Shape 78"/>
        <p:cNvGrpSpPr/>
        <p:nvPr/>
      </p:nvGrpSpPr>
      <p:grpSpPr>
        <a:xfrm>
          <a:off x="0" y="0"/>
          <a:ext cx="0" cy="0"/>
          <a:chOff x="0" y="0"/>
          <a:chExt cx="0" cy="0"/>
        </a:xfrm>
      </p:grpSpPr>
      <p:sp>
        <p:nvSpPr>
          <p:cNvPr id="79" name="Google Shape;79;p16"/>
          <p:cNvSpPr/>
          <p:nvPr/>
        </p:nvSpPr>
        <p:spPr>
          <a:xfrm>
            <a:off x="3986400" y="-18675"/>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6_1">
    <p:bg>
      <p:bgPr>
        <a:solidFill>
          <a:schemeClr val="accent5"/>
        </a:solidFill>
      </p:bgPr>
    </p:bg>
    <p:spTree>
      <p:nvGrpSpPr>
        <p:cNvPr id="81" name="Shape 81"/>
        <p:cNvGrpSpPr/>
        <p:nvPr/>
      </p:nvGrpSpPr>
      <p:grpSpPr>
        <a:xfrm>
          <a:off x="0" y="0"/>
          <a:ext cx="0" cy="0"/>
          <a:chOff x="0" y="0"/>
          <a:chExt cx="0" cy="0"/>
        </a:xfrm>
      </p:grpSpPr>
      <p:sp>
        <p:nvSpPr>
          <p:cNvPr id="82" name="Google Shape;82;p17"/>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4">
    <p:bg>
      <p:bgPr>
        <a:solidFill>
          <a:schemeClr val="dk2"/>
        </a:solidFill>
      </p:bgPr>
    </p:bg>
    <p:spTree>
      <p:nvGrpSpPr>
        <p:cNvPr id="83" name="Shape 83"/>
        <p:cNvGrpSpPr/>
        <p:nvPr/>
      </p:nvGrpSpPr>
      <p:grpSpPr>
        <a:xfrm>
          <a:off x="0" y="0"/>
          <a:ext cx="0" cy="0"/>
          <a:chOff x="0" y="0"/>
          <a:chExt cx="0" cy="0"/>
        </a:xfrm>
      </p:grpSpPr>
      <p:sp>
        <p:nvSpPr>
          <p:cNvPr id="84" name="Google Shape;84;p18"/>
          <p:cNvSpPr txBox="1"/>
          <p:nvPr>
            <p:ph idx="1" type="subTitle"/>
          </p:nvPr>
        </p:nvSpPr>
        <p:spPr>
          <a:xfrm>
            <a:off x="724100" y="2244299"/>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000"/>
              <a:buNone/>
              <a:defRPr sz="1400">
                <a:solidFill>
                  <a:schemeClr val="accent6"/>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85" name="Google Shape;85;p18"/>
          <p:cNvSpPr txBox="1"/>
          <p:nvPr>
            <p:ph hasCustomPrompt="1" type="title"/>
          </p:nvPr>
        </p:nvSpPr>
        <p:spPr>
          <a:xfrm>
            <a:off x="713377" y="1666500"/>
            <a:ext cx="3411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36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8"/>
          <p:cNvSpPr txBox="1"/>
          <p:nvPr>
            <p:ph idx="2" type="subTitle"/>
          </p:nvPr>
        </p:nvSpPr>
        <p:spPr>
          <a:xfrm>
            <a:off x="724100" y="3687274"/>
            <a:ext cx="2910000" cy="62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000"/>
              <a:buNone/>
              <a:defRPr sz="1400">
                <a:solidFill>
                  <a:schemeClr val="accent6"/>
                </a:solidFill>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87" name="Google Shape;87;p18"/>
          <p:cNvSpPr txBox="1"/>
          <p:nvPr>
            <p:ph hasCustomPrompt="1" idx="3" type="title"/>
          </p:nvPr>
        </p:nvSpPr>
        <p:spPr>
          <a:xfrm>
            <a:off x="713377" y="3109474"/>
            <a:ext cx="34110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800"/>
              <a:buNone/>
              <a:defRPr sz="3600">
                <a:solidFill>
                  <a:schemeClr val="accent1"/>
                </a:solidFill>
                <a:latin typeface="Anton"/>
                <a:ea typeface="Anton"/>
                <a:cs typeface="Anton"/>
                <a:sym typeface="Anton"/>
              </a:defRPr>
            </a:lvl1pPr>
            <a:lvl2pPr lvl="1"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8"/>
          <p:cNvSpPr txBox="1"/>
          <p:nvPr>
            <p:ph idx="4"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9">
    <p:bg>
      <p:bgPr>
        <a:solidFill>
          <a:schemeClr val="accent5"/>
        </a:solidFill>
      </p:bgPr>
    </p:bg>
    <p:spTree>
      <p:nvGrpSpPr>
        <p:cNvPr id="89" name="Shape 89"/>
        <p:cNvGrpSpPr/>
        <p:nvPr/>
      </p:nvGrpSpPr>
      <p:grpSpPr>
        <a:xfrm>
          <a:off x="0" y="0"/>
          <a:ext cx="0" cy="0"/>
          <a:chOff x="0" y="0"/>
          <a:chExt cx="0" cy="0"/>
        </a:xfrm>
      </p:grpSpPr>
      <p:sp>
        <p:nvSpPr>
          <p:cNvPr id="90" name="Google Shape;90;p19"/>
          <p:cNvSpPr/>
          <p:nvPr/>
        </p:nvSpPr>
        <p:spPr>
          <a:xfrm flipH="1" rot="10800000">
            <a:off x="4841850" y="-4302150"/>
            <a:ext cx="8604300" cy="8604300"/>
          </a:xfrm>
          <a:prstGeom prst="pie">
            <a:avLst>
              <a:gd fmla="val 10799952"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a:off x="558375" y="2317524"/>
            <a:ext cx="2258939" cy="2258960"/>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txBox="1"/>
          <p:nvPr>
            <p:ph type="ctrTitle"/>
          </p:nvPr>
        </p:nvSpPr>
        <p:spPr>
          <a:xfrm>
            <a:off x="2021100" y="4083087"/>
            <a:ext cx="51018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600"/>
              <a:buNone/>
              <a:defRPr sz="2300">
                <a:solidFill>
                  <a:schemeClr val="dk1"/>
                </a:solidFill>
                <a:latin typeface="Anton"/>
                <a:ea typeface="Anton"/>
                <a:cs typeface="Anton"/>
                <a:sym typeface="Anton"/>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93" name="Google Shape;93;p19"/>
          <p:cNvSpPr txBox="1"/>
          <p:nvPr>
            <p:ph idx="1" type="subTitle"/>
          </p:nvPr>
        </p:nvSpPr>
        <p:spPr>
          <a:xfrm flipH="1">
            <a:off x="2021100" y="2198825"/>
            <a:ext cx="5101800" cy="111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Arvo"/>
                <a:ea typeface="Arvo"/>
                <a:cs typeface="Arvo"/>
                <a:sym typeface="Arvo"/>
              </a:defRPr>
            </a:lvl1pPr>
            <a:lvl2pPr lvl="1" rtl="0" algn="ctr">
              <a:lnSpc>
                <a:spcPct val="100000"/>
              </a:lnSpc>
              <a:spcBef>
                <a:spcPts val="1600"/>
              </a:spcBef>
              <a:spcAft>
                <a:spcPts val="0"/>
              </a:spcAft>
              <a:buNone/>
              <a:defRPr>
                <a:solidFill>
                  <a:schemeClr val="dk1"/>
                </a:solidFill>
                <a:latin typeface="Arvo"/>
                <a:ea typeface="Arvo"/>
                <a:cs typeface="Arvo"/>
                <a:sym typeface="Arvo"/>
              </a:defRPr>
            </a:lvl2pPr>
            <a:lvl3pPr lvl="2" rtl="0" algn="ctr">
              <a:lnSpc>
                <a:spcPct val="100000"/>
              </a:lnSpc>
              <a:spcBef>
                <a:spcPts val="1600"/>
              </a:spcBef>
              <a:spcAft>
                <a:spcPts val="0"/>
              </a:spcAft>
              <a:buNone/>
              <a:defRPr>
                <a:solidFill>
                  <a:schemeClr val="dk1"/>
                </a:solidFill>
                <a:latin typeface="Arvo"/>
                <a:ea typeface="Arvo"/>
                <a:cs typeface="Arvo"/>
                <a:sym typeface="Arvo"/>
              </a:defRPr>
            </a:lvl3pPr>
            <a:lvl4pPr lvl="3" rtl="0" algn="ctr">
              <a:lnSpc>
                <a:spcPct val="100000"/>
              </a:lnSpc>
              <a:spcBef>
                <a:spcPts val="1600"/>
              </a:spcBef>
              <a:spcAft>
                <a:spcPts val="0"/>
              </a:spcAft>
              <a:buNone/>
              <a:defRPr>
                <a:solidFill>
                  <a:schemeClr val="dk1"/>
                </a:solidFill>
                <a:latin typeface="Arvo"/>
                <a:ea typeface="Arvo"/>
                <a:cs typeface="Arvo"/>
                <a:sym typeface="Arvo"/>
              </a:defRPr>
            </a:lvl4pPr>
            <a:lvl5pPr lvl="4" rtl="0" algn="ctr">
              <a:lnSpc>
                <a:spcPct val="100000"/>
              </a:lnSpc>
              <a:spcBef>
                <a:spcPts val="1600"/>
              </a:spcBef>
              <a:spcAft>
                <a:spcPts val="0"/>
              </a:spcAft>
              <a:buNone/>
              <a:defRPr>
                <a:solidFill>
                  <a:schemeClr val="dk1"/>
                </a:solidFill>
                <a:latin typeface="Arvo"/>
                <a:ea typeface="Arvo"/>
                <a:cs typeface="Arvo"/>
                <a:sym typeface="Arvo"/>
              </a:defRPr>
            </a:lvl5pPr>
            <a:lvl6pPr lvl="5" rtl="0" algn="ctr">
              <a:lnSpc>
                <a:spcPct val="100000"/>
              </a:lnSpc>
              <a:spcBef>
                <a:spcPts val="1600"/>
              </a:spcBef>
              <a:spcAft>
                <a:spcPts val="0"/>
              </a:spcAft>
              <a:buNone/>
              <a:defRPr>
                <a:solidFill>
                  <a:schemeClr val="dk1"/>
                </a:solidFill>
                <a:latin typeface="Arvo"/>
                <a:ea typeface="Arvo"/>
                <a:cs typeface="Arvo"/>
                <a:sym typeface="Arvo"/>
              </a:defRPr>
            </a:lvl6pPr>
            <a:lvl7pPr lvl="6" rtl="0" algn="ctr">
              <a:lnSpc>
                <a:spcPct val="100000"/>
              </a:lnSpc>
              <a:spcBef>
                <a:spcPts val="1600"/>
              </a:spcBef>
              <a:spcAft>
                <a:spcPts val="0"/>
              </a:spcAft>
              <a:buNone/>
              <a:defRPr>
                <a:solidFill>
                  <a:schemeClr val="dk1"/>
                </a:solidFill>
                <a:latin typeface="Arvo"/>
                <a:ea typeface="Arvo"/>
                <a:cs typeface="Arvo"/>
                <a:sym typeface="Arvo"/>
              </a:defRPr>
            </a:lvl7pPr>
            <a:lvl8pPr lvl="7" rtl="0" algn="ctr">
              <a:lnSpc>
                <a:spcPct val="100000"/>
              </a:lnSpc>
              <a:spcBef>
                <a:spcPts val="1600"/>
              </a:spcBef>
              <a:spcAft>
                <a:spcPts val="0"/>
              </a:spcAft>
              <a:buNone/>
              <a:defRPr>
                <a:solidFill>
                  <a:schemeClr val="dk1"/>
                </a:solidFill>
                <a:latin typeface="Arvo"/>
                <a:ea typeface="Arvo"/>
                <a:cs typeface="Arvo"/>
                <a:sym typeface="Arvo"/>
              </a:defRPr>
            </a:lvl8pPr>
            <a:lvl9pPr lvl="8" rtl="0" algn="ctr">
              <a:lnSpc>
                <a:spcPct val="100000"/>
              </a:lnSpc>
              <a:spcBef>
                <a:spcPts val="1600"/>
              </a:spcBef>
              <a:spcAft>
                <a:spcPts val="1600"/>
              </a:spcAft>
              <a:buNone/>
              <a:defRPr>
                <a:solidFill>
                  <a:schemeClr val="dk1"/>
                </a:solidFill>
                <a:latin typeface="Arvo"/>
                <a:ea typeface="Arvo"/>
                <a:cs typeface="Arvo"/>
                <a:sym typeface="Arv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1">
    <p:bg>
      <p:bgPr>
        <a:solidFill>
          <a:schemeClr val="accent5"/>
        </a:solidFill>
      </p:bgPr>
    </p:bg>
    <p:spTree>
      <p:nvGrpSpPr>
        <p:cNvPr id="94" name="Shape 94"/>
        <p:cNvGrpSpPr/>
        <p:nvPr/>
      </p:nvGrpSpPr>
      <p:grpSpPr>
        <a:xfrm>
          <a:off x="0" y="0"/>
          <a:ext cx="0" cy="0"/>
          <a:chOff x="0" y="0"/>
          <a:chExt cx="0" cy="0"/>
        </a:xfrm>
      </p:grpSpPr>
      <p:sp>
        <p:nvSpPr>
          <p:cNvPr id="95" name="Google Shape;95;p20"/>
          <p:cNvSpPr txBox="1"/>
          <p:nvPr>
            <p:ph idx="1" type="subTitle"/>
          </p:nvPr>
        </p:nvSpPr>
        <p:spPr>
          <a:xfrm>
            <a:off x="724563" y="1865001"/>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96" name="Google Shape;96;p20"/>
          <p:cNvSpPr txBox="1"/>
          <p:nvPr>
            <p:ph idx="2" type="subTitle"/>
          </p:nvPr>
        </p:nvSpPr>
        <p:spPr>
          <a:xfrm>
            <a:off x="3583601" y="1867421"/>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97" name="Google Shape;97;p20"/>
          <p:cNvSpPr txBox="1"/>
          <p:nvPr>
            <p:ph idx="3" type="subTitle"/>
          </p:nvPr>
        </p:nvSpPr>
        <p:spPr>
          <a:xfrm>
            <a:off x="6442640" y="1865001"/>
            <a:ext cx="1976700" cy="9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98" name="Google Shape;98;p20"/>
          <p:cNvSpPr txBox="1"/>
          <p:nvPr>
            <p:ph idx="4" type="subTitle"/>
          </p:nvPr>
        </p:nvSpPr>
        <p:spPr>
          <a:xfrm>
            <a:off x="724563" y="3688775"/>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99" name="Google Shape;99;p20"/>
          <p:cNvSpPr txBox="1"/>
          <p:nvPr>
            <p:ph idx="5" type="subTitle"/>
          </p:nvPr>
        </p:nvSpPr>
        <p:spPr>
          <a:xfrm>
            <a:off x="3583601" y="3691201"/>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100" name="Google Shape;100;p20"/>
          <p:cNvSpPr txBox="1"/>
          <p:nvPr>
            <p:ph idx="6" type="subTitle"/>
          </p:nvPr>
        </p:nvSpPr>
        <p:spPr>
          <a:xfrm>
            <a:off x="6442640" y="3688775"/>
            <a:ext cx="19767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100"/>
              <a:buNone/>
              <a:defRPr sz="1400">
                <a:solidFill>
                  <a:schemeClr val="dk1"/>
                </a:solidFill>
                <a:latin typeface="Arvo"/>
                <a:ea typeface="Arvo"/>
                <a:cs typeface="Arvo"/>
                <a:sym typeface="Arvo"/>
              </a:defRPr>
            </a:lvl1pPr>
            <a:lvl2pPr lvl="1" rtl="0" algn="ctr">
              <a:lnSpc>
                <a:spcPct val="100000"/>
              </a:lnSpc>
              <a:spcBef>
                <a:spcPts val="0"/>
              </a:spcBef>
              <a:spcAft>
                <a:spcPts val="0"/>
              </a:spcAft>
              <a:buClr>
                <a:schemeClr val="accent1"/>
              </a:buClr>
              <a:buSzPts val="1100"/>
              <a:buNone/>
              <a:defRPr sz="1100">
                <a:solidFill>
                  <a:schemeClr val="accent1"/>
                </a:solidFill>
              </a:defRPr>
            </a:lvl2pPr>
            <a:lvl3pPr lvl="2" rtl="0" algn="ctr">
              <a:lnSpc>
                <a:spcPct val="100000"/>
              </a:lnSpc>
              <a:spcBef>
                <a:spcPts val="0"/>
              </a:spcBef>
              <a:spcAft>
                <a:spcPts val="0"/>
              </a:spcAft>
              <a:buClr>
                <a:schemeClr val="accent1"/>
              </a:buClr>
              <a:buSzPts val="1100"/>
              <a:buNone/>
              <a:defRPr sz="1100">
                <a:solidFill>
                  <a:schemeClr val="accent1"/>
                </a:solidFill>
              </a:defRPr>
            </a:lvl3pPr>
            <a:lvl4pPr lvl="3" rtl="0" algn="ctr">
              <a:lnSpc>
                <a:spcPct val="100000"/>
              </a:lnSpc>
              <a:spcBef>
                <a:spcPts val="0"/>
              </a:spcBef>
              <a:spcAft>
                <a:spcPts val="0"/>
              </a:spcAft>
              <a:buClr>
                <a:schemeClr val="accent1"/>
              </a:buClr>
              <a:buSzPts val="1100"/>
              <a:buNone/>
              <a:defRPr sz="1100">
                <a:solidFill>
                  <a:schemeClr val="accent1"/>
                </a:solidFill>
              </a:defRPr>
            </a:lvl4pPr>
            <a:lvl5pPr lvl="4" rtl="0" algn="ctr">
              <a:lnSpc>
                <a:spcPct val="100000"/>
              </a:lnSpc>
              <a:spcBef>
                <a:spcPts val="0"/>
              </a:spcBef>
              <a:spcAft>
                <a:spcPts val="0"/>
              </a:spcAft>
              <a:buClr>
                <a:schemeClr val="accent1"/>
              </a:buClr>
              <a:buSzPts val="1100"/>
              <a:buNone/>
              <a:defRPr sz="1100">
                <a:solidFill>
                  <a:schemeClr val="accent1"/>
                </a:solidFill>
              </a:defRPr>
            </a:lvl5pPr>
            <a:lvl6pPr lvl="5" rtl="0" algn="ctr">
              <a:lnSpc>
                <a:spcPct val="100000"/>
              </a:lnSpc>
              <a:spcBef>
                <a:spcPts val="0"/>
              </a:spcBef>
              <a:spcAft>
                <a:spcPts val="0"/>
              </a:spcAft>
              <a:buClr>
                <a:schemeClr val="accent1"/>
              </a:buClr>
              <a:buSzPts val="1100"/>
              <a:buNone/>
              <a:defRPr sz="1100">
                <a:solidFill>
                  <a:schemeClr val="accent1"/>
                </a:solidFill>
              </a:defRPr>
            </a:lvl6pPr>
            <a:lvl7pPr lvl="6" rtl="0" algn="ctr">
              <a:lnSpc>
                <a:spcPct val="100000"/>
              </a:lnSpc>
              <a:spcBef>
                <a:spcPts val="0"/>
              </a:spcBef>
              <a:spcAft>
                <a:spcPts val="0"/>
              </a:spcAft>
              <a:buClr>
                <a:schemeClr val="accent1"/>
              </a:buClr>
              <a:buSzPts val="1100"/>
              <a:buNone/>
              <a:defRPr sz="1100">
                <a:solidFill>
                  <a:schemeClr val="accent1"/>
                </a:solidFill>
              </a:defRPr>
            </a:lvl7pPr>
            <a:lvl8pPr lvl="7" rtl="0" algn="ctr">
              <a:lnSpc>
                <a:spcPct val="100000"/>
              </a:lnSpc>
              <a:spcBef>
                <a:spcPts val="0"/>
              </a:spcBef>
              <a:spcAft>
                <a:spcPts val="0"/>
              </a:spcAft>
              <a:buClr>
                <a:schemeClr val="accent1"/>
              </a:buClr>
              <a:buSzPts val="1100"/>
              <a:buNone/>
              <a:defRPr sz="1100">
                <a:solidFill>
                  <a:schemeClr val="accent1"/>
                </a:solidFill>
              </a:defRPr>
            </a:lvl8pPr>
            <a:lvl9pPr lvl="8" rtl="0" algn="ctr">
              <a:lnSpc>
                <a:spcPct val="100000"/>
              </a:lnSpc>
              <a:spcBef>
                <a:spcPts val="0"/>
              </a:spcBef>
              <a:spcAft>
                <a:spcPts val="0"/>
              </a:spcAft>
              <a:buClr>
                <a:schemeClr val="accent1"/>
              </a:buClr>
              <a:buSzPts val="1100"/>
              <a:buNone/>
              <a:defRPr sz="1100">
                <a:solidFill>
                  <a:schemeClr val="accent1"/>
                </a:solidFill>
              </a:defRPr>
            </a:lvl9pPr>
          </a:lstStyle>
          <a:p/>
        </p:txBody>
      </p:sp>
      <p:sp>
        <p:nvSpPr>
          <p:cNvPr id="101" name="Google Shape;101;p20"/>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2" name="Google Shape;102;p20"/>
          <p:cNvSpPr txBox="1"/>
          <p:nvPr>
            <p:ph idx="7" type="subTitle"/>
          </p:nvPr>
        </p:nvSpPr>
        <p:spPr>
          <a:xfrm>
            <a:off x="724575" y="1372149"/>
            <a:ext cx="1976700" cy="3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103" name="Google Shape;103;p20"/>
          <p:cNvSpPr txBox="1"/>
          <p:nvPr>
            <p:ph idx="8" type="subTitle"/>
          </p:nvPr>
        </p:nvSpPr>
        <p:spPr>
          <a:xfrm>
            <a:off x="3583613" y="1372930"/>
            <a:ext cx="1976700" cy="3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104" name="Google Shape;104;p20"/>
          <p:cNvSpPr txBox="1"/>
          <p:nvPr>
            <p:ph idx="9" type="subTitle"/>
          </p:nvPr>
        </p:nvSpPr>
        <p:spPr>
          <a:xfrm>
            <a:off x="6442651" y="1372149"/>
            <a:ext cx="1976700" cy="31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105" name="Google Shape;105;p20"/>
          <p:cNvSpPr txBox="1"/>
          <p:nvPr>
            <p:ph idx="13" type="subTitle"/>
          </p:nvPr>
        </p:nvSpPr>
        <p:spPr>
          <a:xfrm>
            <a:off x="724575" y="3191726"/>
            <a:ext cx="1976700" cy="31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106" name="Google Shape;106;p20"/>
          <p:cNvSpPr txBox="1"/>
          <p:nvPr>
            <p:ph idx="14" type="subTitle"/>
          </p:nvPr>
        </p:nvSpPr>
        <p:spPr>
          <a:xfrm>
            <a:off x="3583613" y="3192509"/>
            <a:ext cx="1976700" cy="31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
        <p:nvSpPr>
          <p:cNvPr id="107" name="Google Shape;107;p20"/>
          <p:cNvSpPr txBox="1"/>
          <p:nvPr>
            <p:ph idx="15" type="subTitle"/>
          </p:nvPr>
        </p:nvSpPr>
        <p:spPr>
          <a:xfrm>
            <a:off x="6442651" y="3191726"/>
            <a:ext cx="1976700" cy="31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100"/>
              <a:buFont typeface="Anton"/>
              <a:buNone/>
              <a:defRPr>
                <a:solidFill>
                  <a:schemeClr val="dk1"/>
                </a:solidFill>
                <a:latin typeface="Anton"/>
                <a:ea typeface="Anton"/>
                <a:cs typeface="Anton"/>
                <a:sym typeface="Anton"/>
              </a:defRPr>
            </a:lvl1pPr>
            <a:lvl2pPr lvl="1"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2pPr>
            <a:lvl3pPr lvl="2"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3pPr>
            <a:lvl4pPr lvl="3"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4pPr>
            <a:lvl5pPr lvl="4"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5pPr>
            <a:lvl6pPr lvl="5"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6pPr>
            <a:lvl7pPr lvl="6"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7pPr>
            <a:lvl8pPr lvl="7"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8pPr>
            <a:lvl9pPr lvl="8" rtl="0" algn="ctr">
              <a:lnSpc>
                <a:spcPct val="100000"/>
              </a:lnSpc>
              <a:spcBef>
                <a:spcPts val="0"/>
              </a:spcBef>
              <a:spcAft>
                <a:spcPts val="0"/>
              </a:spcAft>
              <a:buClr>
                <a:schemeClr val="accent1"/>
              </a:buClr>
              <a:buSzPts val="1100"/>
              <a:buFont typeface="Anton"/>
              <a:buNone/>
              <a:defRPr sz="1100">
                <a:solidFill>
                  <a:schemeClr val="accent1"/>
                </a:solidFill>
                <a:latin typeface="Anton"/>
                <a:ea typeface="Anton"/>
                <a:cs typeface="Anton"/>
                <a:sym typeface="Anton"/>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2" name="Shape 12"/>
        <p:cNvGrpSpPr/>
        <p:nvPr/>
      </p:nvGrpSpPr>
      <p:grpSpPr>
        <a:xfrm>
          <a:off x="0" y="0"/>
          <a:ext cx="0" cy="0"/>
          <a:chOff x="0" y="0"/>
          <a:chExt cx="0" cy="0"/>
        </a:xfrm>
      </p:grpSpPr>
      <p:sp>
        <p:nvSpPr>
          <p:cNvPr id="13" name="Google Shape;13;p3"/>
          <p:cNvSpPr txBox="1"/>
          <p:nvPr>
            <p:ph type="ctrTitle"/>
          </p:nvPr>
        </p:nvSpPr>
        <p:spPr>
          <a:xfrm>
            <a:off x="713225" y="1782608"/>
            <a:ext cx="4398300" cy="2056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1200"/>
              <a:buFont typeface="Anton"/>
              <a:buNone/>
              <a:defRPr sz="4800">
                <a:latin typeface="Anton"/>
                <a:ea typeface="Anton"/>
                <a:cs typeface="Anton"/>
                <a:sym typeface="Anton"/>
              </a:defRPr>
            </a:lvl1pPr>
            <a:lvl2pPr lvl="1"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2pPr>
            <a:lvl3pPr lvl="2"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3pPr>
            <a:lvl4pPr lvl="3"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4pPr>
            <a:lvl5pPr lvl="4"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5pPr>
            <a:lvl6pPr lvl="5"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6pPr>
            <a:lvl7pPr lvl="6"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7pPr>
            <a:lvl8pPr lvl="7"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8pPr>
            <a:lvl9pPr lvl="8" rtl="0">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9pPr>
          </a:lstStyle>
          <a:p/>
        </p:txBody>
      </p:sp>
      <p:sp>
        <p:nvSpPr>
          <p:cNvPr id="14" name="Google Shape;14;p3"/>
          <p:cNvSpPr txBox="1"/>
          <p:nvPr>
            <p:ph idx="1" type="subTitle"/>
          </p:nvPr>
        </p:nvSpPr>
        <p:spPr>
          <a:xfrm>
            <a:off x="713225" y="4135857"/>
            <a:ext cx="29346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Font typeface="Arvo"/>
              <a:buNone/>
              <a:defRPr sz="1400">
                <a:latin typeface="Arvo"/>
                <a:ea typeface="Arvo"/>
                <a:cs typeface="Arvo"/>
                <a:sym typeface="Arvo"/>
              </a:defRPr>
            </a:lvl1pPr>
            <a:lvl2pPr lvl="1"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2pPr>
            <a:lvl3pPr lvl="2"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3pPr>
            <a:lvl4pPr lvl="3"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4pPr>
            <a:lvl5pPr lvl="4"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5pPr>
            <a:lvl6pPr lvl="5"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6pPr>
            <a:lvl7pPr lvl="6"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7pPr>
            <a:lvl8pPr lvl="7"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8pPr>
            <a:lvl9pPr lvl="8" rtl="0">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9pPr>
          </a:lstStyle>
          <a:p/>
        </p:txBody>
      </p:sp>
      <p:sp>
        <p:nvSpPr>
          <p:cNvPr id="15" name="Google Shape;15;p3"/>
          <p:cNvSpPr txBox="1"/>
          <p:nvPr>
            <p:ph hasCustomPrompt="1" idx="2" type="title"/>
          </p:nvPr>
        </p:nvSpPr>
        <p:spPr>
          <a:xfrm>
            <a:off x="713225" y="539503"/>
            <a:ext cx="2171400" cy="718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4800"/>
              <a:buFont typeface="Anton"/>
              <a:buNone/>
              <a:defRPr sz="4700">
                <a:latin typeface="Anton"/>
                <a:ea typeface="Anton"/>
                <a:cs typeface="Anton"/>
                <a:sym typeface="Anton"/>
              </a:defRPr>
            </a:lvl1pPr>
            <a:lvl2pPr lvl="1"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2pPr>
            <a:lvl3pPr lvl="2"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3pPr>
            <a:lvl4pPr lvl="3"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4pPr>
            <a:lvl5pPr lvl="4"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5pPr>
            <a:lvl6pPr lvl="5"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6pPr>
            <a:lvl7pPr lvl="6"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7pPr>
            <a:lvl8pPr lvl="7"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8pPr>
            <a:lvl9pPr lvl="8" rtl="0">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2">
    <p:bg>
      <p:bgPr>
        <a:solidFill>
          <a:schemeClr val="lt1"/>
        </a:solidFill>
      </p:bgPr>
    </p:bg>
    <p:spTree>
      <p:nvGrpSpPr>
        <p:cNvPr id="108" name="Shape 108"/>
        <p:cNvGrpSpPr/>
        <p:nvPr/>
      </p:nvGrpSpPr>
      <p:grpSpPr>
        <a:xfrm>
          <a:off x="0" y="0"/>
          <a:ext cx="0" cy="0"/>
          <a:chOff x="0" y="0"/>
          <a:chExt cx="0" cy="0"/>
        </a:xfrm>
      </p:grpSpPr>
      <p:sp>
        <p:nvSpPr>
          <p:cNvPr id="109" name="Google Shape;109;p21"/>
          <p:cNvSpPr/>
          <p:nvPr/>
        </p:nvSpPr>
        <p:spPr>
          <a:xfrm>
            <a:off x="3986400" y="-18675"/>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txBox="1"/>
          <p:nvPr>
            <p:ph type="ctrTitle"/>
          </p:nvPr>
        </p:nvSpPr>
        <p:spPr>
          <a:xfrm flipH="1">
            <a:off x="713225" y="1164975"/>
            <a:ext cx="3109200" cy="503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sz="1600">
                <a:latin typeface="Anton"/>
                <a:ea typeface="Anton"/>
                <a:cs typeface="Anton"/>
                <a:sym typeface="Anton"/>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11" name="Google Shape;111;p21"/>
          <p:cNvSpPr txBox="1"/>
          <p:nvPr>
            <p:ph idx="1" type="subTitle"/>
          </p:nvPr>
        </p:nvSpPr>
        <p:spPr>
          <a:xfrm flipH="1">
            <a:off x="713225" y="1586325"/>
            <a:ext cx="3109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400">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112" name="Google Shape;112;p21"/>
          <p:cNvSpPr txBox="1"/>
          <p:nvPr>
            <p:ph idx="2" type="ctrTitle"/>
          </p:nvPr>
        </p:nvSpPr>
        <p:spPr>
          <a:xfrm flipH="1">
            <a:off x="5310700" y="2235675"/>
            <a:ext cx="3109200" cy="503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600"/>
              <a:buNone/>
              <a:defRPr sz="1600">
                <a:latin typeface="Anton"/>
                <a:ea typeface="Anton"/>
                <a:cs typeface="Anton"/>
                <a:sym typeface="Anton"/>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13" name="Google Shape;113;p21"/>
          <p:cNvSpPr txBox="1"/>
          <p:nvPr>
            <p:ph idx="3" type="subTitle"/>
          </p:nvPr>
        </p:nvSpPr>
        <p:spPr>
          <a:xfrm flipH="1">
            <a:off x="5310700" y="2656900"/>
            <a:ext cx="3109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400">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114" name="Google Shape;114;p21"/>
          <p:cNvSpPr txBox="1"/>
          <p:nvPr>
            <p:ph idx="4" type="ctrTitle"/>
          </p:nvPr>
        </p:nvSpPr>
        <p:spPr>
          <a:xfrm flipH="1">
            <a:off x="713225" y="3306275"/>
            <a:ext cx="3109200" cy="503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sz="1600">
                <a:latin typeface="Anton"/>
                <a:ea typeface="Anton"/>
                <a:cs typeface="Anton"/>
                <a:sym typeface="Anton"/>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15" name="Google Shape;115;p21"/>
          <p:cNvSpPr txBox="1"/>
          <p:nvPr>
            <p:ph idx="5" type="subTitle"/>
          </p:nvPr>
        </p:nvSpPr>
        <p:spPr>
          <a:xfrm flipH="1">
            <a:off x="713225" y="3727500"/>
            <a:ext cx="3109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400">
                <a:latin typeface="Arvo"/>
                <a:ea typeface="Arvo"/>
                <a:cs typeface="Arvo"/>
                <a:sym typeface="Arvo"/>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116" name="Google Shape;116;p21"/>
          <p:cNvSpPr txBox="1"/>
          <p:nvPr>
            <p:ph idx="6"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_1_2">
    <p:bg>
      <p:bgPr>
        <a:solidFill>
          <a:schemeClr val="lt1"/>
        </a:solidFill>
      </p:bgPr>
    </p:bg>
    <p:spTree>
      <p:nvGrpSpPr>
        <p:cNvPr id="117" name="Shape 117"/>
        <p:cNvGrpSpPr/>
        <p:nvPr/>
      </p:nvGrpSpPr>
      <p:grpSpPr>
        <a:xfrm>
          <a:off x="0" y="0"/>
          <a:ext cx="0" cy="0"/>
          <a:chOff x="0" y="0"/>
          <a:chExt cx="0" cy="0"/>
        </a:xfrm>
      </p:grpSpPr>
      <p:sp>
        <p:nvSpPr>
          <p:cNvPr id="118" name="Google Shape;118;p22"/>
          <p:cNvSpPr/>
          <p:nvPr/>
        </p:nvSpPr>
        <p:spPr>
          <a:xfrm>
            <a:off x="3986400" y="0"/>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4_1_2_1">
    <p:bg>
      <p:bgPr>
        <a:solidFill>
          <a:schemeClr val="lt1"/>
        </a:solidFill>
      </p:bgPr>
    </p:bg>
    <p:spTree>
      <p:nvGrpSpPr>
        <p:cNvPr id="119" name="Shape 119"/>
        <p:cNvGrpSpPr/>
        <p:nvPr/>
      </p:nvGrpSpPr>
      <p:grpSpPr>
        <a:xfrm>
          <a:off x="0" y="0"/>
          <a:ext cx="0" cy="0"/>
          <a:chOff x="0" y="0"/>
          <a:chExt cx="0" cy="0"/>
        </a:xfrm>
      </p:grpSpPr>
      <p:sp>
        <p:nvSpPr>
          <p:cNvPr id="120" name="Google Shape;120;p23"/>
          <p:cNvSpPr/>
          <p:nvPr/>
        </p:nvSpPr>
        <p:spPr>
          <a:xfrm flipH="1">
            <a:off x="-5167411" y="0"/>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4_1_2_1_1">
    <p:bg>
      <p:bgPr>
        <a:solidFill>
          <a:schemeClr val="lt1"/>
        </a:solidFill>
      </p:bgPr>
    </p:bg>
    <p:spTree>
      <p:nvGrpSpPr>
        <p:cNvPr id="121" name="Shape 12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4_1_2_1_1_1">
    <p:bg>
      <p:bgPr>
        <a:solidFill>
          <a:schemeClr val="accent5"/>
        </a:solidFill>
      </p:bgPr>
    </p:bg>
    <p:spTree>
      <p:nvGrpSpPr>
        <p:cNvPr id="122" name="Shape 12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4_1_1">
    <p:bg>
      <p:bgPr>
        <a:solidFill>
          <a:schemeClr val="lt1"/>
        </a:solidFill>
      </p:bgPr>
    </p:bg>
    <p:spTree>
      <p:nvGrpSpPr>
        <p:cNvPr id="123" name="Shape 123"/>
        <p:cNvGrpSpPr/>
        <p:nvPr/>
      </p:nvGrpSpPr>
      <p:grpSpPr>
        <a:xfrm>
          <a:off x="0" y="0"/>
          <a:ext cx="0" cy="0"/>
          <a:chOff x="0" y="0"/>
          <a:chExt cx="0" cy="0"/>
        </a:xfrm>
      </p:grpSpPr>
      <p:sp>
        <p:nvSpPr>
          <p:cNvPr id="124" name="Google Shape;124;p26"/>
          <p:cNvSpPr/>
          <p:nvPr/>
        </p:nvSpPr>
        <p:spPr>
          <a:xfrm>
            <a:off x="979925" y="1168050"/>
            <a:ext cx="1403700" cy="140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6"/>
          <p:cNvSpPr/>
          <p:nvPr/>
        </p:nvSpPr>
        <p:spPr>
          <a:xfrm>
            <a:off x="6208500" y="2215250"/>
            <a:ext cx="5871000" cy="58710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6"/>
          <p:cNvSpPr txBox="1"/>
          <p:nvPr>
            <p:ph type="ctrTitle"/>
          </p:nvPr>
        </p:nvSpPr>
        <p:spPr>
          <a:xfrm>
            <a:off x="1697100" y="539500"/>
            <a:ext cx="5749800" cy="1243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600">
                <a:solidFill>
                  <a:schemeClr val="accent6"/>
                </a:solidFill>
                <a:latin typeface="Anton"/>
                <a:ea typeface="Anton"/>
                <a:cs typeface="Anton"/>
                <a:sym typeface="Anton"/>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 name="Google Shape;127;p26"/>
          <p:cNvSpPr txBox="1"/>
          <p:nvPr>
            <p:ph idx="1" type="subTitle"/>
          </p:nvPr>
        </p:nvSpPr>
        <p:spPr>
          <a:xfrm>
            <a:off x="1697100" y="2215250"/>
            <a:ext cx="5749800" cy="134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800"/>
              <a:buFont typeface="Overpass Light"/>
              <a:buNone/>
              <a:defRPr sz="1600">
                <a:latin typeface="Arvo"/>
                <a:ea typeface="Arvo"/>
                <a:cs typeface="Arvo"/>
                <a:sym typeface="Arvo"/>
              </a:defRPr>
            </a:lvl1pPr>
            <a:lvl2pPr lvl="1"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2pPr>
            <a:lvl3pPr lvl="2"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3pPr>
            <a:lvl4pPr lvl="3"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4pPr>
            <a:lvl5pPr lvl="4"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5pPr>
            <a:lvl6pPr lvl="5"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6pPr>
            <a:lvl7pPr lvl="6"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7pPr>
            <a:lvl8pPr lvl="7"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8pPr>
            <a:lvl9pPr lvl="8" rtl="0" algn="ctr">
              <a:lnSpc>
                <a:spcPct val="100000"/>
              </a:lnSpc>
              <a:spcBef>
                <a:spcPts val="0"/>
              </a:spcBef>
              <a:spcAft>
                <a:spcPts val="0"/>
              </a:spcAft>
              <a:buClr>
                <a:schemeClr val="dk1"/>
              </a:buClr>
              <a:buSzPts val="2800"/>
              <a:buFont typeface="Overpass Light"/>
              <a:buNone/>
              <a:defRPr sz="2800">
                <a:solidFill>
                  <a:schemeClr val="dk1"/>
                </a:solidFill>
                <a:latin typeface="Overpass Light"/>
                <a:ea typeface="Overpass Light"/>
                <a:cs typeface="Overpass Light"/>
                <a:sym typeface="Overpass Light"/>
              </a:defRPr>
            </a:lvl9pPr>
          </a:lstStyle>
          <a:p/>
        </p:txBody>
      </p:sp>
      <p:sp>
        <p:nvSpPr>
          <p:cNvPr id="128" name="Google Shape;128;p26"/>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 name="Google Shape;129;p26"/>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 name="Google Shape;130;p26"/>
          <p:cNvSpPr/>
          <p:nvPr/>
        </p:nvSpPr>
        <p:spPr>
          <a:xfrm flipH="1">
            <a:off x="1143933"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 name="Google Shape;131;p26"/>
          <p:cNvSpPr txBox="1"/>
          <p:nvPr/>
        </p:nvSpPr>
        <p:spPr>
          <a:xfrm>
            <a:off x="1936650" y="3752850"/>
            <a:ext cx="52707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accent5"/>
                </a:solidFill>
                <a:latin typeface="Arvo"/>
                <a:ea typeface="Arvo"/>
                <a:cs typeface="Arvo"/>
                <a:sym typeface="Arvo"/>
              </a:rPr>
              <a:t>CREDITS: This presentation template was created by </a:t>
            </a:r>
            <a:r>
              <a:rPr b="1" lang="en" sz="1000">
                <a:solidFill>
                  <a:schemeClr val="accent5"/>
                </a:solidFill>
                <a:latin typeface="Arvo"/>
                <a:ea typeface="Arvo"/>
                <a:cs typeface="Arvo"/>
                <a:sym typeface="Arvo"/>
              </a:rPr>
              <a:t>Slidesgo</a:t>
            </a:r>
            <a:r>
              <a:rPr lang="en" sz="1000">
                <a:solidFill>
                  <a:schemeClr val="accent5"/>
                </a:solidFill>
                <a:latin typeface="Arvo"/>
                <a:ea typeface="Arvo"/>
                <a:cs typeface="Arvo"/>
                <a:sym typeface="Arvo"/>
              </a:rPr>
              <a:t>, including icons by </a:t>
            </a:r>
            <a:r>
              <a:rPr b="1" lang="en" sz="1000">
                <a:solidFill>
                  <a:schemeClr val="accent5"/>
                </a:solidFill>
                <a:latin typeface="Arvo"/>
                <a:ea typeface="Arvo"/>
                <a:cs typeface="Arvo"/>
                <a:sym typeface="Arvo"/>
              </a:rPr>
              <a:t>Flaticon</a:t>
            </a:r>
            <a:r>
              <a:rPr lang="en" sz="1000">
                <a:solidFill>
                  <a:schemeClr val="accent5"/>
                </a:solidFill>
                <a:latin typeface="Arvo"/>
                <a:ea typeface="Arvo"/>
                <a:cs typeface="Arvo"/>
                <a:sym typeface="Arvo"/>
              </a:rPr>
              <a:t>, and infographics &amp; images by </a:t>
            </a:r>
            <a:r>
              <a:rPr b="1" lang="en" sz="1000">
                <a:solidFill>
                  <a:schemeClr val="accent5"/>
                </a:solidFill>
                <a:latin typeface="Arvo"/>
                <a:ea typeface="Arvo"/>
                <a:cs typeface="Arvo"/>
                <a:sym typeface="Arvo"/>
              </a:rPr>
              <a:t>Freepik</a:t>
            </a:r>
            <a:endParaRPr b="1" sz="1000">
              <a:solidFill>
                <a:schemeClr val="accent5"/>
              </a:solidFill>
              <a:latin typeface="Arvo"/>
              <a:ea typeface="Arvo"/>
              <a:cs typeface="Arvo"/>
              <a:sym typeface="Arv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2" name="Shape 132"/>
        <p:cNvGrpSpPr/>
        <p:nvPr/>
      </p:nvGrpSpPr>
      <p:grpSpPr>
        <a:xfrm>
          <a:off x="0" y="0"/>
          <a:ext cx="0" cy="0"/>
          <a:chOff x="0" y="0"/>
          <a:chExt cx="0" cy="0"/>
        </a:xfrm>
      </p:grpSpPr>
      <p:sp>
        <p:nvSpPr>
          <p:cNvPr id="133" name="Google Shape;133;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4" name="Google Shape;13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35" name="Shape 135"/>
        <p:cNvGrpSpPr/>
        <p:nvPr/>
      </p:nvGrpSpPr>
      <p:grpSpPr>
        <a:xfrm>
          <a:off x="0" y="0"/>
          <a:ext cx="0" cy="0"/>
          <a:chOff x="0" y="0"/>
          <a:chExt cx="0" cy="0"/>
        </a:xfrm>
      </p:grpSpPr>
      <p:sp>
        <p:nvSpPr>
          <p:cNvPr id="136" name="Google Shape;13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7" name="Google Shape;13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8" name="Google Shape;13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16" name="Shape 16"/>
        <p:cNvGrpSpPr/>
        <p:nvPr/>
      </p:nvGrpSpPr>
      <p:grpSpPr>
        <a:xfrm>
          <a:off x="0" y="0"/>
          <a:ext cx="0" cy="0"/>
          <a:chOff x="0" y="0"/>
          <a:chExt cx="0" cy="0"/>
        </a:xfrm>
      </p:grpSpPr>
      <p:grpSp>
        <p:nvGrpSpPr>
          <p:cNvPr id="17" name="Google Shape;17;p4"/>
          <p:cNvGrpSpPr/>
          <p:nvPr/>
        </p:nvGrpSpPr>
        <p:grpSpPr>
          <a:xfrm>
            <a:off x="5162650" y="599925"/>
            <a:ext cx="3412250" cy="3901525"/>
            <a:chOff x="5162650" y="599925"/>
            <a:chExt cx="3412250" cy="3901525"/>
          </a:xfrm>
        </p:grpSpPr>
        <p:sp>
          <p:nvSpPr>
            <p:cNvPr id="18" name="Google Shape;18;p4"/>
            <p:cNvSpPr/>
            <p:nvPr/>
          </p:nvSpPr>
          <p:spPr>
            <a:xfrm>
              <a:off x="6033900" y="599925"/>
              <a:ext cx="2541000" cy="254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a:off x="5162650" y="3710350"/>
              <a:ext cx="791100" cy="791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4"/>
          <p:cNvSpPr txBox="1"/>
          <p:nvPr>
            <p:ph idx="1" type="body"/>
          </p:nvPr>
        </p:nvSpPr>
        <p:spPr>
          <a:xfrm>
            <a:off x="724200" y="1228675"/>
            <a:ext cx="7695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Font typeface="Arvo"/>
              <a:buChar char="●"/>
              <a:defRPr sz="1200">
                <a:solidFill>
                  <a:schemeClr val="dk1"/>
                </a:solidFill>
                <a:latin typeface="Arvo"/>
                <a:ea typeface="Arvo"/>
                <a:cs typeface="Arvo"/>
                <a:sym typeface="Arvo"/>
              </a:defRPr>
            </a:lvl1pPr>
            <a:lvl2pPr indent="-304800" lvl="1" marL="9144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2pPr>
            <a:lvl3pPr indent="-304800" lvl="2" marL="13716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3pPr>
            <a:lvl4pPr indent="-304800" lvl="3" marL="18288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4pPr>
            <a:lvl5pPr indent="-304800" lvl="4" marL="22860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5pPr>
            <a:lvl6pPr indent="-304800" lvl="5" marL="27432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6pPr>
            <a:lvl7pPr indent="-304800" lvl="6" marL="32004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7pPr>
            <a:lvl8pPr indent="-304800" lvl="7" marL="3657600" rtl="0">
              <a:spcBef>
                <a:spcPts val="1600"/>
              </a:spcBef>
              <a:spcAft>
                <a:spcPts val="0"/>
              </a:spcAft>
              <a:buClr>
                <a:schemeClr val="dk1"/>
              </a:buClr>
              <a:buSzPts val="1200"/>
              <a:buFont typeface="Arvo"/>
              <a:buChar char="○"/>
              <a:defRPr>
                <a:solidFill>
                  <a:schemeClr val="dk1"/>
                </a:solidFill>
                <a:latin typeface="Arvo"/>
                <a:ea typeface="Arvo"/>
                <a:cs typeface="Arvo"/>
                <a:sym typeface="Arvo"/>
              </a:defRPr>
            </a:lvl8pPr>
            <a:lvl9pPr indent="-304800" lvl="8" marL="4114800" rtl="0">
              <a:spcBef>
                <a:spcPts val="1600"/>
              </a:spcBef>
              <a:spcAft>
                <a:spcPts val="1600"/>
              </a:spcAft>
              <a:buClr>
                <a:schemeClr val="dk1"/>
              </a:buClr>
              <a:buSzPts val="1200"/>
              <a:buFont typeface="Arvo"/>
              <a:buChar char="■"/>
              <a:defRPr>
                <a:solidFill>
                  <a:schemeClr val="dk1"/>
                </a:solidFill>
                <a:latin typeface="Arvo"/>
                <a:ea typeface="Arvo"/>
                <a:cs typeface="Arvo"/>
                <a:sym typeface="Arvo"/>
              </a:defRPr>
            </a:lvl9pPr>
          </a:lstStyle>
          <a:p/>
        </p:txBody>
      </p:sp>
      <p:sp>
        <p:nvSpPr>
          <p:cNvPr id="21" name="Google Shape;21;p4"/>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800"/>
              <a:buNone/>
              <a:defRPr sz="2500">
                <a:solidFill>
                  <a:schemeClr val="dk1"/>
                </a:solidFill>
                <a:latin typeface="Anton"/>
                <a:ea typeface="Anton"/>
                <a:cs typeface="Anton"/>
                <a:sym typeface="Anton"/>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2" name="Shape 22"/>
        <p:cNvGrpSpPr/>
        <p:nvPr/>
      </p:nvGrpSpPr>
      <p:grpSpPr>
        <a:xfrm>
          <a:off x="0" y="0"/>
          <a:ext cx="0" cy="0"/>
          <a:chOff x="0" y="0"/>
          <a:chExt cx="0" cy="0"/>
        </a:xfrm>
      </p:grpSpPr>
      <p:sp>
        <p:nvSpPr>
          <p:cNvPr id="23" name="Google Shape;23;p5"/>
          <p:cNvSpPr/>
          <p:nvPr/>
        </p:nvSpPr>
        <p:spPr>
          <a:xfrm>
            <a:off x="3986400" y="-18675"/>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ctrTitle"/>
          </p:nvPr>
        </p:nvSpPr>
        <p:spPr>
          <a:xfrm>
            <a:off x="798927" y="2516625"/>
            <a:ext cx="3348300" cy="73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200"/>
              <a:buFont typeface="Anton"/>
              <a:buNone/>
              <a:defRPr sz="2400">
                <a:solidFill>
                  <a:schemeClr val="accent4"/>
                </a:solidFill>
                <a:latin typeface="Anton"/>
                <a:ea typeface="Anton"/>
                <a:cs typeface="Anton"/>
                <a:sym typeface="Anton"/>
              </a:defRPr>
            </a:lvl1pPr>
            <a:lvl2pPr lvl="1"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2pPr>
            <a:lvl3pPr lvl="2"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3pPr>
            <a:lvl4pPr lvl="3"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4pPr>
            <a:lvl5pPr lvl="4"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5pPr>
            <a:lvl6pPr lvl="5"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6pPr>
            <a:lvl7pPr lvl="6"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7pPr>
            <a:lvl8pPr lvl="7"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8pPr>
            <a:lvl9pPr lvl="8"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9pPr>
          </a:lstStyle>
          <a:p/>
        </p:txBody>
      </p:sp>
      <p:sp>
        <p:nvSpPr>
          <p:cNvPr id="25" name="Google Shape;25;p5"/>
          <p:cNvSpPr txBox="1"/>
          <p:nvPr>
            <p:ph idx="1" type="subTitle"/>
          </p:nvPr>
        </p:nvSpPr>
        <p:spPr>
          <a:xfrm>
            <a:off x="798900" y="3247525"/>
            <a:ext cx="3348300" cy="91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000"/>
              <a:buFont typeface="Arvo"/>
              <a:buNone/>
              <a:defRPr sz="16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2pPr>
            <a:lvl3pPr lvl="2"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3pPr>
            <a:lvl4pPr lvl="3"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4pPr>
            <a:lvl5pPr lvl="4"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5pPr>
            <a:lvl6pPr lvl="5"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6pPr>
            <a:lvl7pPr lvl="6"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7pPr>
            <a:lvl8pPr lvl="7"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8pPr>
            <a:lvl9pPr lvl="8"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9pPr>
          </a:lstStyle>
          <a:p/>
        </p:txBody>
      </p:sp>
      <p:sp>
        <p:nvSpPr>
          <p:cNvPr id="26" name="Google Shape;26;p5"/>
          <p:cNvSpPr txBox="1"/>
          <p:nvPr>
            <p:ph idx="2" type="ctrTitle"/>
          </p:nvPr>
        </p:nvSpPr>
        <p:spPr>
          <a:xfrm>
            <a:off x="4996751" y="2516625"/>
            <a:ext cx="3348300" cy="730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4"/>
              </a:buClr>
              <a:buSzPts val="1200"/>
              <a:buFont typeface="Anton"/>
              <a:buNone/>
              <a:defRPr sz="2400">
                <a:solidFill>
                  <a:schemeClr val="accent4"/>
                </a:solidFill>
                <a:latin typeface="Anton"/>
                <a:ea typeface="Anton"/>
                <a:cs typeface="Anton"/>
                <a:sym typeface="Anton"/>
              </a:defRPr>
            </a:lvl1pPr>
            <a:lvl2pPr lvl="1"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2pPr>
            <a:lvl3pPr lvl="2"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3pPr>
            <a:lvl4pPr lvl="3"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4pPr>
            <a:lvl5pPr lvl="4"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5pPr>
            <a:lvl6pPr lvl="5"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6pPr>
            <a:lvl7pPr lvl="6"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7pPr>
            <a:lvl8pPr lvl="7"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8pPr>
            <a:lvl9pPr lvl="8" rtl="0">
              <a:spcBef>
                <a:spcPts val="0"/>
              </a:spcBef>
              <a:spcAft>
                <a:spcPts val="0"/>
              </a:spcAft>
              <a:buClr>
                <a:schemeClr val="dk1"/>
              </a:buClr>
              <a:buSzPts val="1200"/>
              <a:buFont typeface="Anton"/>
              <a:buNone/>
              <a:defRPr sz="1200">
                <a:solidFill>
                  <a:schemeClr val="dk1"/>
                </a:solidFill>
                <a:latin typeface="Anton"/>
                <a:ea typeface="Anton"/>
                <a:cs typeface="Anton"/>
                <a:sym typeface="Anton"/>
              </a:defRPr>
            </a:lvl9pPr>
          </a:lstStyle>
          <a:p/>
        </p:txBody>
      </p:sp>
      <p:sp>
        <p:nvSpPr>
          <p:cNvPr id="27" name="Google Shape;27;p5"/>
          <p:cNvSpPr txBox="1"/>
          <p:nvPr>
            <p:ph idx="3" type="subTitle"/>
          </p:nvPr>
        </p:nvSpPr>
        <p:spPr>
          <a:xfrm>
            <a:off x="4996721" y="3247525"/>
            <a:ext cx="3348300" cy="91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000"/>
              <a:buFont typeface="Arvo"/>
              <a:buNone/>
              <a:defRPr sz="1600">
                <a:solidFill>
                  <a:schemeClr val="accent4"/>
                </a:solidFill>
                <a:latin typeface="Arvo"/>
                <a:ea typeface="Arvo"/>
                <a:cs typeface="Arvo"/>
                <a:sym typeface="Arvo"/>
              </a:defRPr>
            </a:lvl1pPr>
            <a:lvl2pPr lvl="1"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2pPr>
            <a:lvl3pPr lvl="2"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3pPr>
            <a:lvl4pPr lvl="3"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4pPr>
            <a:lvl5pPr lvl="4"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5pPr>
            <a:lvl6pPr lvl="5"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6pPr>
            <a:lvl7pPr lvl="6"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7pPr>
            <a:lvl8pPr lvl="7"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8pPr>
            <a:lvl9pPr lvl="8" rtl="0">
              <a:lnSpc>
                <a:spcPct val="100000"/>
              </a:lnSpc>
              <a:spcBef>
                <a:spcPts val="0"/>
              </a:spcBef>
              <a:spcAft>
                <a:spcPts val="0"/>
              </a:spcAft>
              <a:buClr>
                <a:schemeClr val="dk1"/>
              </a:buClr>
              <a:buSzPts val="1000"/>
              <a:buFont typeface="Arvo"/>
              <a:buNone/>
              <a:defRPr sz="1000">
                <a:solidFill>
                  <a:schemeClr val="dk1"/>
                </a:solidFill>
                <a:latin typeface="Arvo"/>
                <a:ea typeface="Arvo"/>
                <a:cs typeface="Arvo"/>
                <a:sym typeface="Arvo"/>
              </a:defRPr>
            </a:lvl9pPr>
          </a:lstStyle>
          <a:p/>
        </p:txBody>
      </p:sp>
      <p:sp>
        <p:nvSpPr>
          <p:cNvPr id="28" name="Google Shape;28;p5"/>
          <p:cNvSpPr txBox="1"/>
          <p:nvPr>
            <p:ph idx="4"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sp>
        <p:nvSpPr>
          <p:cNvPr id="30" name="Google Shape;30;p6"/>
          <p:cNvSpPr/>
          <p:nvPr/>
        </p:nvSpPr>
        <p:spPr>
          <a:xfrm rot="10800000">
            <a:off x="-5157600" y="-5157600"/>
            <a:ext cx="10315200" cy="10315200"/>
          </a:xfrm>
          <a:prstGeom prst="pie">
            <a:avLst>
              <a:gd fmla="val 1079995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32" name="Shape 32"/>
        <p:cNvGrpSpPr/>
        <p:nvPr/>
      </p:nvGrpSpPr>
      <p:grpSpPr>
        <a:xfrm>
          <a:off x="0" y="0"/>
          <a:ext cx="0" cy="0"/>
          <a:chOff x="0" y="0"/>
          <a:chExt cx="0" cy="0"/>
        </a:xfrm>
      </p:grpSpPr>
      <p:sp>
        <p:nvSpPr>
          <p:cNvPr id="33" name="Google Shape;33;p7"/>
          <p:cNvSpPr/>
          <p:nvPr/>
        </p:nvSpPr>
        <p:spPr>
          <a:xfrm>
            <a:off x="7499450" y="977652"/>
            <a:ext cx="1301080" cy="130109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idx="1" type="body"/>
          </p:nvPr>
        </p:nvSpPr>
        <p:spPr>
          <a:xfrm>
            <a:off x="311700" y="1017725"/>
            <a:ext cx="8119200" cy="35907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FFFFFF"/>
              </a:buClr>
              <a:buSzPts val="1800"/>
              <a:buFont typeface="Arvo"/>
              <a:buChar char="❖"/>
              <a:defRPr sz="1600">
                <a:solidFill>
                  <a:srgbClr val="333644"/>
                </a:solidFill>
                <a:latin typeface="Arvo"/>
                <a:ea typeface="Arvo"/>
                <a:cs typeface="Arvo"/>
                <a:sym typeface="Arvo"/>
              </a:defRPr>
            </a:lvl1pPr>
            <a:lvl2pPr indent="-317500" lvl="1" marL="914400" rtl="0">
              <a:spcBef>
                <a:spcPts val="0"/>
              </a:spcBef>
              <a:spcAft>
                <a:spcPts val="0"/>
              </a:spcAft>
              <a:buClr>
                <a:srgbClr val="FFFFFF"/>
              </a:buClr>
              <a:buSzPts val="1400"/>
              <a:buFont typeface="Arvo"/>
              <a:buChar char="➢"/>
              <a:defRPr>
                <a:solidFill>
                  <a:srgbClr val="FFFFFF"/>
                </a:solidFill>
                <a:latin typeface="Arvo"/>
                <a:ea typeface="Arvo"/>
                <a:cs typeface="Arvo"/>
                <a:sym typeface="Arvo"/>
              </a:defRPr>
            </a:lvl2pPr>
            <a:lvl3pPr indent="-317500" lvl="2" marL="13716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3pPr>
            <a:lvl4pPr indent="-317500" lvl="3" marL="18288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4pPr>
            <a:lvl5pPr indent="-317500" lvl="4" marL="22860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5pPr>
            <a:lvl6pPr indent="-317500" lvl="5" marL="27432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6pPr>
            <a:lvl7pPr indent="-317500" lvl="6" marL="32004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7pPr>
            <a:lvl8pPr indent="-317500" lvl="7" marL="3657600" rtl="0">
              <a:spcBef>
                <a:spcPts val="1600"/>
              </a:spcBef>
              <a:spcAft>
                <a:spcPts val="0"/>
              </a:spcAft>
              <a:buClr>
                <a:srgbClr val="FFFFFF"/>
              </a:buClr>
              <a:buSzPts val="1400"/>
              <a:buFont typeface="Arvo"/>
              <a:buChar char="●"/>
              <a:defRPr>
                <a:solidFill>
                  <a:srgbClr val="FFFFFF"/>
                </a:solidFill>
                <a:latin typeface="Arvo"/>
                <a:ea typeface="Arvo"/>
                <a:cs typeface="Arvo"/>
                <a:sym typeface="Arvo"/>
              </a:defRPr>
            </a:lvl8pPr>
            <a:lvl9pPr indent="-317500" lvl="8" marL="4114800" rtl="0">
              <a:spcBef>
                <a:spcPts val="1600"/>
              </a:spcBef>
              <a:spcAft>
                <a:spcPts val="1600"/>
              </a:spcAft>
              <a:buClr>
                <a:srgbClr val="FFFFFF"/>
              </a:buClr>
              <a:buSzPts val="1400"/>
              <a:buFont typeface="Arvo"/>
              <a:buChar char="◆"/>
              <a:defRPr>
                <a:solidFill>
                  <a:srgbClr val="FFFFFF"/>
                </a:solidFill>
                <a:latin typeface="Arvo"/>
                <a:ea typeface="Arvo"/>
                <a:cs typeface="Arvo"/>
                <a:sym typeface="Arvo"/>
              </a:defRPr>
            </a:lvl9pPr>
          </a:lstStyle>
          <a:p/>
        </p:txBody>
      </p:sp>
      <p:sp>
        <p:nvSpPr>
          <p:cNvPr id="35" name="Google Shape;35;p7"/>
          <p:cNvSpPr txBox="1"/>
          <p:nvPr>
            <p:ph type="ctrTitle"/>
          </p:nvPr>
        </p:nvSpPr>
        <p:spPr>
          <a:xfrm>
            <a:off x="3586375" y="1263775"/>
            <a:ext cx="4844400" cy="94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4"/>
              </a:buClr>
              <a:buSzPts val="2800"/>
              <a:buFont typeface="Anton"/>
              <a:buNone/>
              <a:defRPr sz="4800">
                <a:solidFill>
                  <a:schemeClr val="accent4"/>
                </a:solidFill>
                <a:latin typeface="Anton"/>
                <a:ea typeface="Anton"/>
                <a:cs typeface="Anton"/>
                <a:sym typeface="Anton"/>
              </a:defRPr>
            </a:lvl1pPr>
            <a:lvl2pPr lvl="1"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2pPr>
            <a:lvl3pPr lvl="2"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3pPr>
            <a:lvl4pPr lvl="3"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4pPr>
            <a:lvl5pPr lvl="4"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5pPr>
            <a:lvl6pPr lvl="5"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6pPr>
            <a:lvl7pPr lvl="6"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7pPr>
            <a:lvl8pPr lvl="7"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8pPr>
            <a:lvl9pPr lvl="8" rtl="0" algn="r">
              <a:spcBef>
                <a:spcPts val="0"/>
              </a:spcBef>
              <a:spcAft>
                <a:spcPts val="0"/>
              </a:spcAft>
              <a:buClr>
                <a:schemeClr val="dk1"/>
              </a:buClr>
              <a:buSzPts val="1800"/>
              <a:buFont typeface="Anton"/>
              <a:buNone/>
              <a:defRPr sz="1800">
                <a:solidFill>
                  <a:schemeClr val="dk1"/>
                </a:solidFill>
                <a:latin typeface="Anton"/>
                <a:ea typeface="Anton"/>
                <a:cs typeface="Anton"/>
                <a:sym typeface="Anto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713225" y="2010600"/>
            <a:ext cx="3858900" cy="1122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200">
                <a:latin typeface="Anton"/>
                <a:ea typeface="Anton"/>
                <a:cs typeface="Anton"/>
                <a:sym typeface="Anton"/>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38" name="Shape 38"/>
        <p:cNvGrpSpPr/>
        <p:nvPr/>
      </p:nvGrpSpPr>
      <p:grpSpPr>
        <a:xfrm>
          <a:off x="0" y="0"/>
          <a:ext cx="0" cy="0"/>
          <a:chOff x="0" y="0"/>
          <a:chExt cx="0" cy="0"/>
        </a:xfrm>
      </p:grpSpPr>
      <p:sp>
        <p:nvSpPr>
          <p:cNvPr id="39" name="Google Shape;39;p9"/>
          <p:cNvSpPr txBox="1"/>
          <p:nvPr>
            <p:ph type="ctrTitle"/>
          </p:nvPr>
        </p:nvSpPr>
        <p:spPr>
          <a:xfrm>
            <a:off x="4245425" y="1782600"/>
            <a:ext cx="4185600" cy="2056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1200"/>
              <a:buFont typeface="Anton"/>
              <a:buNone/>
              <a:defRPr sz="4800">
                <a:latin typeface="Anton"/>
                <a:ea typeface="Anton"/>
                <a:cs typeface="Anton"/>
                <a:sym typeface="Anton"/>
              </a:defRPr>
            </a:lvl1pPr>
            <a:lvl2pPr lvl="1"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2pPr>
            <a:lvl3pPr lvl="2"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3pPr>
            <a:lvl4pPr lvl="3"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4pPr>
            <a:lvl5pPr lvl="4"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5pPr>
            <a:lvl6pPr lvl="5"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6pPr>
            <a:lvl7pPr lvl="6"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7pPr>
            <a:lvl8pPr lvl="7"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8pPr>
            <a:lvl9pPr lvl="8" rtl="0" algn="r">
              <a:spcBef>
                <a:spcPts val="0"/>
              </a:spcBef>
              <a:spcAft>
                <a:spcPts val="0"/>
              </a:spcAft>
              <a:buClr>
                <a:srgbClr val="000000"/>
              </a:buClr>
              <a:buSzPts val="1200"/>
              <a:buFont typeface="Anton"/>
              <a:buNone/>
              <a:defRPr sz="1200">
                <a:solidFill>
                  <a:srgbClr val="000000"/>
                </a:solidFill>
                <a:latin typeface="Anton"/>
                <a:ea typeface="Anton"/>
                <a:cs typeface="Anton"/>
                <a:sym typeface="Anton"/>
              </a:defRPr>
            </a:lvl9pPr>
          </a:lstStyle>
          <a:p/>
        </p:txBody>
      </p:sp>
      <p:sp>
        <p:nvSpPr>
          <p:cNvPr id="40" name="Google Shape;40;p9"/>
          <p:cNvSpPr txBox="1"/>
          <p:nvPr>
            <p:ph idx="1" type="subTitle"/>
          </p:nvPr>
        </p:nvSpPr>
        <p:spPr>
          <a:xfrm>
            <a:off x="5496300" y="4135857"/>
            <a:ext cx="29346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Font typeface="Arvo"/>
              <a:buNone/>
              <a:defRPr sz="1400">
                <a:latin typeface="Arvo"/>
                <a:ea typeface="Arvo"/>
                <a:cs typeface="Arvo"/>
                <a:sym typeface="Arvo"/>
              </a:defRPr>
            </a:lvl1pPr>
            <a:lvl2pPr lvl="1"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2pPr>
            <a:lvl3pPr lvl="2"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3pPr>
            <a:lvl4pPr lvl="3"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4pPr>
            <a:lvl5pPr lvl="4"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5pPr>
            <a:lvl6pPr lvl="5"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6pPr>
            <a:lvl7pPr lvl="6"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7pPr>
            <a:lvl8pPr lvl="7"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8pPr>
            <a:lvl9pPr lvl="8" rtl="0" algn="r">
              <a:lnSpc>
                <a:spcPct val="100000"/>
              </a:lnSpc>
              <a:spcBef>
                <a:spcPts val="0"/>
              </a:spcBef>
              <a:spcAft>
                <a:spcPts val="0"/>
              </a:spcAft>
              <a:buClr>
                <a:srgbClr val="000000"/>
              </a:buClr>
              <a:buSzPts val="1000"/>
              <a:buFont typeface="Arvo"/>
              <a:buNone/>
              <a:defRPr sz="1000">
                <a:solidFill>
                  <a:srgbClr val="000000"/>
                </a:solidFill>
                <a:latin typeface="Arvo"/>
                <a:ea typeface="Arvo"/>
                <a:cs typeface="Arvo"/>
                <a:sym typeface="Arvo"/>
              </a:defRPr>
            </a:lvl9pPr>
          </a:lstStyle>
          <a:p/>
        </p:txBody>
      </p:sp>
      <p:sp>
        <p:nvSpPr>
          <p:cNvPr id="41" name="Google Shape;41;p9"/>
          <p:cNvSpPr txBox="1"/>
          <p:nvPr>
            <p:ph hasCustomPrompt="1" idx="2" type="title"/>
          </p:nvPr>
        </p:nvSpPr>
        <p:spPr>
          <a:xfrm>
            <a:off x="6259500" y="539503"/>
            <a:ext cx="2171400" cy="718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4800"/>
              <a:buFont typeface="Anton"/>
              <a:buNone/>
              <a:defRPr sz="4700">
                <a:latin typeface="Anton"/>
                <a:ea typeface="Anton"/>
                <a:cs typeface="Anton"/>
                <a:sym typeface="Anton"/>
              </a:defRPr>
            </a:lvl1pPr>
            <a:lvl2pPr lvl="1"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2pPr>
            <a:lvl3pPr lvl="2"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3pPr>
            <a:lvl4pPr lvl="3"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4pPr>
            <a:lvl5pPr lvl="4"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5pPr>
            <a:lvl6pPr lvl="5"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6pPr>
            <a:lvl7pPr lvl="6"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7pPr>
            <a:lvl8pPr lvl="7"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8pPr>
            <a:lvl9pPr lvl="8" rtl="0" algn="r">
              <a:spcBef>
                <a:spcPts val="0"/>
              </a:spcBef>
              <a:spcAft>
                <a:spcPts val="0"/>
              </a:spcAft>
              <a:buClr>
                <a:srgbClr val="000000"/>
              </a:buClr>
              <a:buSzPts val="4800"/>
              <a:buFont typeface="Anton"/>
              <a:buNone/>
              <a:defRPr sz="4800">
                <a:solidFill>
                  <a:srgbClr val="000000"/>
                </a:solidFill>
                <a:latin typeface="Anton"/>
                <a:ea typeface="Anton"/>
                <a:cs typeface="Anton"/>
                <a:sym typeface="Anton"/>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2" name="Shape 42"/>
        <p:cNvGrpSpPr/>
        <p:nvPr/>
      </p:nvGrpSpPr>
      <p:grpSpPr>
        <a:xfrm>
          <a:off x="0" y="0"/>
          <a:ext cx="0" cy="0"/>
          <a:chOff x="0" y="0"/>
          <a:chExt cx="0" cy="0"/>
        </a:xfrm>
      </p:grpSpPr>
      <p:sp>
        <p:nvSpPr>
          <p:cNvPr id="43" name="Google Shape;43;p10"/>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latin typeface="Anton"/>
                <a:ea typeface="Anton"/>
                <a:cs typeface="Anton"/>
                <a:sym typeface="Anton"/>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2800"/>
              <a:buFont typeface="Palanquin Dark"/>
              <a:buNone/>
              <a:defRPr sz="2800">
                <a:solidFill>
                  <a:schemeClr val="accent5"/>
                </a:solidFill>
                <a:latin typeface="Palanquin Dark"/>
                <a:ea typeface="Palanquin Dark"/>
                <a:cs typeface="Palanquin Dark"/>
                <a:sym typeface="Palanquin Dark"/>
              </a:defRPr>
            </a:lvl1pPr>
            <a:lvl2pPr lvl="1" rtl="0">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2pPr>
            <a:lvl3pPr lvl="2" rtl="0">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3pPr>
            <a:lvl4pPr lvl="3" rtl="0">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4pPr>
            <a:lvl5pPr lvl="4" rtl="0">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5pPr>
            <a:lvl6pPr lvl="5" rtl="0">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6pPr>
            <a:lvl7pPr lvl="6" rtl="0">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7pPr>
            <a:lvl8pPr lvl="7" rtl="0">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8pPr>
            <a:lvl9pPr lvl="8" rtl="0">
              <a:spcBef>
                <a:spcPts val="0"/>
              </a:spcBef>
              <a:spcAft>
                <a:spcPts val="0"/>
              </a:spcAft>
              <a:buClr>
                <a:schemeClr val="accent5"/>
              </a:buClr>
              <a:buSzPts val="2800"/>
              <a:buFont typeface="Kirang Haerang"/>
              <a:buNone/>
              <a:defRPr sz="2800">
                <a:solidFill>
                  <a:schemeClr val="accent5"/>
                </a:solidFill>
                <a:latin typeface="Kirang Haerang"/>
                <a:ea typeface="Kirang Haerang"/>
                <a:cs typeface="Kirang Haerang"/>
                <a:sym typeface="Kirang Haerang"/>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5"/>
              </a:buClr>
              <a:buSzPts val="1800"/>
              <a:buFont typeface="Arvo"/>
              <a:buChar char="●"/>
              <a:defRPr sz="1800">
                <a:solidFill>
                  <a:schemeClr val="accent5"/>
                </a:solidFill>
                <a:latin typeface="Arvo"/>
                <a:ea typeface="Arvo"/>
                <a:cs typeface="Arvo"/>
                <a:sym typeface="Arvo"/>
              </a:defRPr>
            </a:lvl1pPr>
            <a:lvl2pPr indent="-317500" lvl="1" marL="914400" rtl="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2pPr>
            <a:lvl3pPr indent="-317500" lvl="2" marL="1371600" rtl="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3pPr>
            <a:lvl4pPr indent="-317500" lvl="3" marL="1828800" rtl="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4pPr>
            <a:lvl5pPr indent="-317500" lvl="4" marL="2286000" rtl="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5pPr>
            <a:lvl6pPr indent="-317500" lvl="5" marL="2743200" rtl="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6pPr>
            <a:lvl7pPr indent="-317500" lvl="6" marL="3200400" rtl="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7pPr>
            <a:lvl8pPr indent="-317500" lvl="7" marL="3657600" rtl="0">
              <a:lnSpc>
                <a:spcPct val="115000"/>
              </a:lnSpc>
              <a:spcBef>
                <a:spcPts val="1600"/>
              </a:spcBef>
              <a:spcAft>
                <a:spcPts val="0"/>
              </a:spcAft>
              <a:buClr>
                <a:schemeClr val="accent5"/>
              </a:buClr>
              <a:buSzPts val="1400"/>
              <a:buFont typeface="Arvo"/>
              <a:buChar char="○"/>
              <a:defRPr>
                <a:solidFill>
                  <a:schemeClr val="accent5"/>
                </a:solidFill>
                <a:latin typeface="Arvo"/>
                <a:ea typeface="Arvo"/>
                <a:cs typeface="Arvo"/>
                <a:sym typeface="Arvo"/>
              </a:defRPr>
            </a:lvl8pPr>
            <a:lvl9pPr indent="-317500" lvl="8" marL="4114800" rtl="0">
              <a:lnSpc>
                <a:spcPct val="115000"/>
              </a:lnSpc>
              <a:spcBef>
                <a:spcPts val="1600"/>
              </a:spcBef>
              <a:spcAft>
                <a:spcPts val="1600"/>
              </a:spcAft>
              <a:buClr>
                <a:schemeClr val="accent5"/>
              </a:buClr>
              <a:buSzPts val="1400"/>
              <a:buFont typeface="Arvo"/>
              <a:buChar char="■"/>
              <a:defRPr>
                <a:solidFill>
                  <a:schemeClr val="accent5"/>
                </a:solidFill>
                <a:latin typeface="Arvo"/>
                <a:ea typeface="Arvo"/>
                <a:cs typeface="Arvo"/>
                <a:sym typeface="Ar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opendata.cityofnewyork.us/data/" TargetMode="External"/><Relationship Id="rId4" Type="http://schemas.openxmlformats.org/officeDocument/2006/relationships/hyperlink" Target="https://capitalplanning.nyc.gov/" TargetMode="External"/><Relationship Id="rId5" Type="http://schemas.openxmlformats.org/officeDocument/2006/relationships/hyperlink" Target="https://api.census.gov/data/2022/acs/acs1/sp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603100" y="372225"/>
            <a:ext cx="3859800" cy="33870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4400"/>
              <a:t>Determining Rate of Violent Crime by Public Institutions</a:t>
            </a:r>
            <a:endParaRPr sz="4400"/>
          </a:p>
          <a:p>
            <a:pPr indent="0" lvl="0" marL="0" rtl="0" algn="l">
              <a:lnSpc>
                <a:spcPct val="100000"/>
              </a:lnSpc>
              <a:spcBef>
                <a:spcPts val="0"/>
              </a:spcBef>
              <a:spcAft>
                <a:spcPts val="0"/>
              </a:spcAft>
              <a:buNone/>
            </a:pPr>
            <a:r>
              <a:rPr lang="en" sz="4400"/>
              <a:t>In NYC</a:t>
            </a:r>
            <a:endParaRPr sz="4400"/>
          </a:p>
        </p:txBody>
      </p:sp>
      <p:sp>
        <p:nvSpPr>
          <p:cNvPr id="144" name="Google Shape;144;p29"/>
          <p:cNvSpPr txBox="1"/>
          <p:nvPr>
            <p:ph idx="1" type="subTitle"/>
          </p:nvPr>
        </p:nvSpPr>
        <p:spPr>
          <a:xfrm>
            <a:off x="603100" y="3924375"/>
            <a:ext cx="4572000" cy="9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Folly Gbegnon, Wade Keeler, </a:t>
            </a:r>
            <a:endParaRPr/>
          </a:p>
          <a:p>
            <a:pPr indent="0" lvl="0" marL="0" rtl="0" algn="l">
              <a:spcBef>
                <a:spcPts val="0"/>
              </a:spcBef>
              <a:spcAft>
                <a:spcPts val="0"/>
              </a:spcAft>
              <a:buNone/>
            </a:pPr>
            <a:r>
              <a:rPr lang="en"/>
              <a:t>Shareen Rahmathulla, Hannah Shelton</a:t>
            </a:r>
            <a:endParaRPr/>
          </a:p>
        </p:txBody>
      </p:sp>
      <p:grpSp>
        <p:nvGrpSpPr>
          <p:cNvPr id="145" name="Google Shape;145;p29"/>
          <p:cNvGrpSpPr/>
          <p:nvPr/>
        </p:nvGrpSpPr>
        <p:grpSpPr>
          <a:xfrm>
            <a:off x="4799050" y="498062"/>
            <a:ext cx="3859836" cy="4169728"/>
            <a:chOff x="4799050" y="604456"/>
            <a:chExt cx="3859836" cy="4169728"/>
          </a:xfrm>
        </p:grpSpPr>
        <p:sp>
          <p:nvSpPr>
            <p:cNvPr id="146" name="Google Shape;146;p29"/>
            <p:cNvSpPr/>
            <p:nvPr/>
          </p:nvSpPr>
          <p:spPr>
            <a:xfrm>
              <a:off x="4799050" y="604456"/>
              <a:ext cx="3859836" cy="3859872"/>
            </a:xfrm>
            <a:custGeom>
              <a:rect b="b" l="l" r="r" t="t"/>
              <a:pathLst>
                <a:path extrusionOk="0" h="107174" w="107173">
                  <a:moveTo>
                    <a:pt x="53587" y="1"/>
                  </a:moveTo>
                  <a:cubicBezTo>
                    <a:pt x="23992" y="1"/>
                    <a:pt x="1" y="23992"/>
                    <a:pt x="1" y="53587"/>
                  </a:cubicBezTo>
                  <a:cubicBezTo>
                    <a:pt x="1" y="83182"/>
                    <a:pt x="23992" y="107174"/>
                    <a:pt x="53587" y="107174"/>
                  </a:cubicBezTo>
                  <a:cubicBezTo>
                    <a:pt x="83181" y="107174"/>
                    <a:pt x="107173" y="83182"/>
                    <a:pt x="107173" y="53587"/>
                  </a:cubicBezTo>
                  <a:cubicBezTo>
                    <a:pt x="107173" y="23992"/>
                    <a:pt x="83181" y="1"/>
                    <a:pt x="53587" y="1"/>
                  </a:cubicBezTo>
                  <a:close/>
                </a:path>
              </a:pathLst>
            </a:custGeom>
            <a:solidFill>
              <a:srgbClr val="E2C8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9"/>
            <p:cNvSpPr/>
            <p:nvPr/>
          </p:nvSpPr>
          <p:spPr>
            <a:xfrm>
              <a:off x="5199844" y="3860262"/>
              <a:ext cx="3230969" cy="841205"/>
            </a:xfrm>
            <a:custGeom>
              <a:rect b="b" l="l" r="r" t="t"/>
              <a:pathLst>
                <a:path extrusionOk="0" h="36080" w="138579">
                  <a:moveTo>
                    <a:pt x="122501" y="1"/>
                  </a:moveTo>
                  <a:lnTo>
                    <a:pt x="101589" y="27521"/>
                  </a:lnTo>
                  <a:lnTo>
                    <a:pt x="0" y="30526"/>
                  </a:lnTo>
                  <a:lnTo>
                    <a:pt x="17617" y="36080"/>
                  </a:lnTo>
                  <a:lnTo>
                    <a:pt x="105118" y="36080"/>
                  </a:lnTo>
                  <a:cubicBezTo>
                    <a:pt x="108696" y="36080"/>
                    <a:pt x="112089" y="34476"/>
                    <a:pt x="114353" y="31704"/>
                  </a:cubicBezTo>
                  <a:lnTo>
                    <a:pt x="137434" y="3493"/>
                  </a:lnTo>
                  <a:cubicBezTo>
                    <a:pt x="138578" y="2099"/>
                    <a:pt x="137584" y="1"/>
                    <a:pt x="135780" y="1"/>
                  </a:cubicBezTo>
                  <a:close/>
                </a:path>
              </a:pathLst>
            </a:custGeom>
            <a:solidFill>
              <a:srgbClr val="1F232F">
                <a:alpha val="160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9"/>
            <p:cNvSpPr/>
            <p:nvPr/>
          </p:nvSpPr>
          <p:spPr>
            <a:xfrm>
              <a:off x="5227892" y="4045522"/>
              <a:ext cx="2466727" cy="434475"/>
            </a:xfrm>
            <a:custGeom>
              <a:rect b="b" l="l" r="r" t="t"/>
              <a:pathLst>
                <a:path extrusionOk="0" h="18635" w="105800">
                  <a:moveTo>
                    <a:pt x="92826" y="0"/>
                  </a:moveTo>
                  <a:cubicBezTo>
                    <a:pt x="92283" y="0"/>
                    <a:pt x="91957" y="29"/>
                    <a:pt x="91957" y="29"/>
                  </a:cubicBezTo>
                  <a:lnTo>
                    <a:pt x="1" y="29"/>
                  </a:lnTo>
                  <a:lnTo>
                    <a:pt x="1" y="18634"/>
                  </a:lnTo>
                  <a:lnTo>
                    <a:pt x="100139" y="18634"/>
                  </a:lnTo>
                  <a:lnTo>
                    <a:pt x="105799" y="7751"/>
                  </a:lnTo>
                  <a:lnTo>
                    <a:pt x="104735" y="5710"/>
                  </a:lnTo>
                  <a:cubicBezTo>
                    <a:pt x="104245" y="7314"/>
                    <a:pt x="103615" y="8475"/>
                    <a:pt x="103615" y="8475"/>
                  </a:cubicBezTo>
                  <a:cubicBezTo>
                    <a:pt x="103015" y="674"/>
                    <a:pt x="95428" y="0"/>
                    <a:pt x="9282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9"/>
            <p:cNvSpPr/>
            <p:nvPr/>
          </p:nvSpPr>
          <p:spPr>
            <a:xfrm>
              <a:off x="5227892" y="3965075"/>
              <a:ext cx="2441920" cy="270641"/>
            </a:xfrm>
            <a:custGeom>
              <a:rect b="b" l="l" r="r" t="t"/>
              <a:pathLst>
                <a:path extrusionOk="0" h="11608" w="104736">
                  <a:moveTo>
                    <a:pt x="1" y="1"/>
                  </a:moveTo>
                  <a:lnTo>
                    <a:pt x="1" y="3162"/>
                  </a:lnTo>
                  <a:lnTo>
                    <a:pt x="91957" y="3162"/>
                  </a:lnTo>
                  <a:cubicBezTo>
                    <a:pt x="91957" y="3162"/>
                    <a:pt x="92283" y="3133"/>
                    <a:pt x="92826" y="3133"/>
                  </a:cubicBezTo>
                  <a:cubicBezTo>
                    <a:pt x="95428" y="3133"/>
                    <a:pt x="103015" y="3807"/>
                    <a:pt x="103615" y="11608"/>
                  </a:cubicBezTo>
                  <a:cubicBezTo>
                    <a:pt x="103615" y="11608"/>
                    <a:pt x="104245" y="10447"/>
                    <a:pt x="104735" y="8843"/>
                  </a:cubicBezTo>
                  <a:lnTo>
                    <a:pt x="100139" y="1"/>
                  </a:lnTo>
                  <a:close/>
                </a:path>
              </a:pathLst>
            </a:custGeom>
            <a:solidFill>
              <a:srgbClr val="3C42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9"/>
            <p:cNvSpPr/>
            <p:nvPr/>
          </p:nvSpPr>
          <p:spPr>
            <a:xfrm>
              <a:off x="5177578" y="3398115"/>
              <a:ext cx="2816732" cy="574388"/>
            </a:xfrm>
            <a:custGeom>
              <a:rect b="b" l="l" r="r" t="t"/>
              <a:pathLst>
                <a:path extrusionOk="0" h="24636" w="120812">
                  <a:moveTo>
                    <a:pt x="39772" y="0"/>
                  </a:moveTo>
                  <a:lnTo>
                    <a:pt x="1489" y="20427"/>
                  </a:lnTo>
                  <a:cubicBezTo>
                    <a:pt x="628" y="20710"/>
                    <a:pt x="1" y="21524"/>
                    <a:pt x="1" y="22478"/>
                  </a:cubicBezTo>
                  <a:cubicBezTo>
                    <a:pt x="1" y="23665"/>
                    <a:pt x="972" y="24636"/>
                    <a:pt x="2159" y="24636"/>
                  </a:cubicBezTo>
                  <a:lnTo>
                    <a:pt x="94913" y="24636"/>
                  </a:lnTo>
                  <a:lnTo>
                    <a:pt x="120812" y="641"/>
                  </a:lnTo>
                  <a:cubicBezTo>
                    <a:pt x="119134" y="145"/>
                    <a:pt x="117930" y="0"/>
                    <a:pt x="117930" y="0"/>
                  </a:cubicBezTo>
                  <a:close/>
                </a:path>
              </a:pathLst>
            </a:custGeom>
            <a:solidFill>
              <a:srgbClr val="333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9"/>
            <p:cNvSpPr/>
            <p:nvPr/>
          </p:nvSpPr>
          <p:spPr>
            <a:xfrm>
              <a:off x="5227892" y="4112365"/>
              <a:ext cx="2170370" cy="33947"/>
            </a:xfrm>
            <a:custGeom>
              <a:rect b="b" l="l" r="r" t="t"/>
              <a:pathLst>
                <a:path extrusionOk="0" h="1456" w="93089">
                  <a:moveTo>
                    <a:pt x="1" y="1"/>
                  </a:moveTo>
                  <a:lnTo>
                    <a:pt x="1" y="1455"/>
                  </a:lnTo>
                  <a:lnTo>
                    <a:pt x="92361" y="1455"/>
                  </a:lnTo>
                  <a:cubicBezTo>
                    <a:pt x="92761" y="1455"/>
                    <a:pt x="93088" y="1129"/>
                    <a:pt x="93088" y="729"/>
                  </a:cubicBezTo>
                  <a:cubicBezTo>
                    <a:pt x="93088" y="328"/>
                    <a:pt x="92761" y="1"/>
                    <a:pt x="92361" y="1"/>
                  </a:cubicBezTo>
                  <a:close/>
                </a:path>
              </a:pathLst>
            </a:custGeom>
            <a:solidFill>
              <a:srgbClr val="1F232F">
                <a:alpha val="160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9"/>
            <p:cNvSpPr/>
            <p:nvPr/>
          </p:nvSpPr>
          <p:spPr>
            <a:xfrm>
              <a:off x="5227892" y="4229662"/>
              <a:ext cx="2170370" cy="33900"/>
            </a:xfrm>
            <a:custGeom>
              <a:rect b="b" l="l" r="r" t="t"/>
              <a:pathLst>
                <a:path extrusionOk="0" h="1454" w="93089">
                  <a:moveTo>
                    <a:pt x="1" y="0"/>
                  </a:moveTo>
                  <a:lnTo>
                    <a:pt x="1" y="1454"/>
                  </a:lnTo>
                  <a:lnTo>
                    <a:pt x="92361" y="1454"/>
                  </a:lnTo>
                  <a:cubicBezTo>
                    <a:pt x="92761" y="1454"/>
                    <a:pt x="93088" y="1127"/>
                    <a:pt x="93088" y="727"/>
                  </a:cubicBezTo>
                  <a:cubicBezTo>
                    <a:pt x="93088" y="327"/>
                    <a:pt x="92761" y="0"/>
                    <a:pt x="92361" y="0"/>
                  </a:cubicBezTo>
                  <a:close/>
                </a:path>
              </a:pathLst>
            </a:custGeom>
            <a:solidFill>
              <a:srgbClr val="1F232F">
                <a:alpha val="160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9"/>
            <p:cNvSpPr/>
            <p:nvPr/>
          </p:nvSpPr>
          <p:spPr>
            <a:xfrm>
              <a:off x="5227892" y="4346912"/>
              <a:ext cx="2170370" cy="33947"/>
            </a:xfrm>
            <a:custGeom>
              <a:rect b="b" l="l" r="r" t="t"/>
              <a:pathLst>
                <a:path extrusionOk="0" h="1456" w="93089">
                  <a:moveTo>
                    <a:pt x="1" y="1"/>
                  </a:moveTo>
                  <a:lnTo>
                    <a:pt x="1" y="1455"/>
                  </a:lnTo>
                  <a:lnTo>
                    <a:pt x="92361" y="1455"/>
                  </a:lnTo>
                  <a:cubicBezTo>
                    <a:pt x="92761" y="1455"/>
                    <a:pt x="93088" y="1128"/>
                    <a:pt x="93088" y="728"/>
                  </a:cubicBezTo>
                  <a:cubicBezTo>
                    <a:pt x="93088" y="327"/>
                    <a:pt x="92761" y="1"/>
                    <a:pt x="92361" y="1"/>
                  </a:cubicBezTo>
                  <a:close/>
                </a:path>
              </a:pathLst>
            </a:custGeom>
            <a:solidFill>
              <a:srgbClr val="1F232F">
                <a:alpha val="1606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9"/>
            <p:cNvSpPr/>
            <p:nvPr/>
          </p:nvSpPr>
          <p:spPr>
            <a:xfrm>
              <a:off x="5177578" y="3398115"/>
              <a:ext cx="3103996" cy="1182513"/>
            </a:xfrm>
            <a:custGeom>
              <a:rect b="b" l="l" r="r" t="t"/>
              <a:pathLst>
                <a:path extrusionOk="0" h="50719" w="133133">
                  <a:moveTo>
                    <a:pt x="117930" y="0"/>
                  </a:moveTo>
                  <a:lnTo>
                    <a:pt x="111856" y="24"/>
                  </a:lnTo>
                  <a:lnTo>
                    <a:pt x="111849" y="97"/>
                  </a:lnTo>
                  <a:lnTo>
                    <a:pt x="96827" y="24"/>
                  </a:lnTo>
                  <a:lnTo>
                    <a:pt x="30500" y="12318"/>
                  </a:lnTo>
                  <a:lnTo>
                    <a:pt x="80894" y="24636"/>
                  </a:lnTo>
                  <a:lnTo>
                    <a:pt x="94913" y="24636"/>
                  </a:lnTo>
                  <a:cubicBezTo>
                    <a:pt x="100916" y="24636"/>
                    <a:pt x="105796" y="29519"/>
                    <a:pt x="105796" y="35519"/>
                  </a:cubicBezTo>
                  <a:cubicBezTo>
                    <a:pt x="105796" y="41519"/>
                    <a:pt x="100916" y="46399"/>
                    <a:pt x="94916" y="46402"/>
                  </a:cubicBezTo>
                  <a:lnTo>
                    <a:pt x="2159" y="46402"/>
                  </a:lnTo>
                  <a:cubicBezTo>
                    <a:pt x="972" y="46402"/>
                    <a:pt x="1" y="47373"/>
                    <a:pt x="1" y="48561"/>
                  </a:cubicBezTo>
                  <a:cubicBezTo>
                    <a:pt x="1" y="49748"/>
                    <a:pt x="972" y="50719"/>
                    <a:pt x="2159" y="50719"/>
                  </a:cubicBezTo>
                  <a:lnTo>
                    <a:pt x="95156" y="50719"/>
                  </a:lnTo>
                  <a:cubicBezTo>
                    <a:pt x="95230" y="50719"/>
                    <a:pt x="95306" y="50715"/>
                    <a:pt x="95379" y="50705"/>
                  </a:cubicBezTo>
                  <a:cubicBezTo>
                    <a:pt x="99852" y="50571"/>
                    <a:pt x="103844" y="48494"/>
                    <a:pt x="106543" y="45295"/>
                  </a:cubicBezTo>
                  <a:cubicBezTo>
                    <a:pt x="111772" y="39895"/>
                    <a:pt x="128813" y="22004"/>
                    <a:pt x="130321" y="16455"/>
                  </a:cubicBezTo>
                  <a:cubicBezTo>
                    <a:pt x="133133" y="6104"/>
                    <a:pt x="125641" y="2149"/>
                    <a:pt x="121105" y="731"/>
                  </a:cubicBezTo>
                  <a:cubicBezTo>
                    <a:pt x="119651" y="217"/>
                    <a:pt x="117930" y="0"/>
                    <a:pt x="117930" y="0"/>
                  </a:cubicBezTo>
                  <a:close/>
                </a:path>
              </a:pathLst>
            </a:custGeom>
            <a:solidFill>
              <a:srgbClr val="1F2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9"/>
            <p:cNvSpPr/>
            <p:nvPr/>
          </p:nvSpPr>
          <p:spPr>
            <a:xfrm>
              <a:off x="7073631" y="4229662"/>
              <a:ext cx="161130" cy="544522"/>
            </a:xfrm>
            <a:custGeom>
              <a:rect b="b" l="l" r="r" t="t"/>
              <a:pathLst>
                <a:path extrusionOk="0" h="23355" w="6911">
                  <a:moveTo>
                    <a:pt x="2755" y="0"/>
                  </a:moveTo>
                  <a:cubicBezTo>
                    <a:pt x="0" y="15053"/>
                    <a:pt x="2568" y="23355"/>
                    <a:pt x="2568" y="23355"/>
                  </a:cubicBezTo>
                  <a:cubicBezTo>
                    <a:pt x="3717" y="21737"/>
                    <a:pt x="3807" y="19926"/>
                    <a:pt x="3767" y="19036"/>
                  </a:cubicBezTo>
                  <a:lnTo>
                    <a:pt x="3767" y="19036"/>
                  </a:lnTo>
                  <a:cubicBezTo>
                    <a:pt x="4174" y="21761"/>
                    <a:pt x="6724" y="23355"/>
                    <a:pt x="6724" y="23355"/>
                  </a:cubicBezTo>
                  <a:cubicBezTo>
                    <a:pt x="4593" y="15810"/>
                    <a:pt x="6911" y="0"/>
                    <a:pt x="6911" y="0"/>
                  </a:cubicBezTo>
                  <a:close/>
                </a:path>
              </a:pathLst>
            </a:custGeom>
            <a:solidFill>
              <a:srgbClr val="333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9"/>
            <p:cNvSpPr/>
            <p:nvPr/>
          </p:nvSpPr>
          <p:spPr>
            <a:xfrm>
              <a:off x="7121683" y="4229662"/>
              <a:ext cx="113078" cy="104358"/>
            </a:xfrm>
            <a:custGeom>
              <a:rect b="b" l="l" r="r" t="t"/>
              <a:pathLst>
                <a:path extrusionOk="0" h="4476" w="4850">
                  <a:moveTo>
                    <a:pt x="694" y="0"/>
                  </a:moveTo>
                  <a:lnTo>
                    <a:pt x="0" y="4476"/>
                  </a:lnTo>
                  <a:lnTo>
                    <a:pt x="4306" y="4396"/>
                  </a:lnTo>
                  <a:lnTo>
                    <a:pt x="4850" y="0"/>
                  </a:lnTo>
                  <a:close/>
                </a:path>
              </a:pathLst>
            </a:custGeom>
            <a:solidFill>
              <a:srgbClr val="1F2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9"/>
            <p:cNvSpPr/>
            <p:nvPr/>
          </p:nvSpPr>
          <p:spPr>
            <a:xfrm>
              <a:off x="6620061" y="1050899"/>
              <a:ext cx="100223" cy="200467"/>
            </a:xfrm>
            <a:custGeom>
              <a:rect b="b" l="l" r="r" t="t"/>
              <a:pathLst>
                <a:path extrusionOk="0" h="9297" w="4648">
                  <a:moveTo>
                    <a:pt x="4648" y="1"/>
                  </a:moveTo>
                  <a:cubicBezTo>
                    <a:pt x="2082" y="1"/>
                    <a:pt x="1" y="2082"/>
                    <a:pt x="1" y="4650"/>
                  </a:cubicBezTo>
                  <a:cubicBezTo>
                    <a:pt x="1" y="7215"/>
                    <a:pt x="2082" y="9297"/>
                    <a:pt x="4648" y="9297"/>
                  </a:cubicBezTo>
                  <a:lnTo>
                    <a:pt x="4648" y="1"/>
                  </a:lnTo>
                  <a:close/>
                </a:path>
              </a:pathLst>
            </a:custGeom>
            <a:solidFill>
              <a:srgbClr val="A24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9"/>
            <p:cNvSpPr/>
            <p:nvPr/>
          </p:nvSpPr>
          <p:spPr>
            <a:xfrm>
              <a:off x="6718672" y="1050899"/>
              <a:ext cx="100266" cy="200467"/>
            </a:xfrm>
            <a:custGeom>
              <a:rect b="b" l="l" r="r" t="t"/>
              <a:pathLst>
                <a:path extrusionOk="0" h="9297" w="4650">
                  <a:moveTo>
                    <a:pt x="1" y="1"/>
                  </a:moveTo>
                  <a:lnTo>
                    <a:pt x="1" y="9297"/>
                  </a:lnTo>
                  <a:cubicBezTo>
                    <a:pt x="2568" y="9297"/>
                    <a:pt x="4650" y="7215"/>
                    <a:pt x="4650" y="4650"/>
                  </a:cubicBezTo>
                  <a:cubicBezTo>
                    <a:pt x="4650" y="2082"/>
                    <a:pt x="2568" y="1"/>
                    <a:pt x="1" y="1"/>
                  </a:cubicBez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9"/>
            <p:cNvSpPr/>
            <p:nvPr/>
          </p:nvSpPr>
          <p:spPr>
            <a:xfrm>
              <a:off x="6639789" y="2741640"/>
              <a:ext cx="793" cy="1189"/>
            </a:xfrm>
            <a:custGeom>
              <a:rect b="b" l="l" r="r" t="t"/>
              <a:pathLst>
                <a:path extrusionOk="0" h="51" w="34">
                  <a:moveTo>
                    <a:pt x="0" y="0"/>
                  </a:moveTo>
                  <a:lnTo>
                    <a:pt x="0" y="51"/>
                  </a:lnTo>
                  <a:cubicBezTo>
                    <a:pt x="20" y="20"/>
                    <a:pt x="34" y="0"/>
                    <a:pt x="34" y="0"/>
                  </a:cubicBezTo>
                  <a:close/>
                </a:path>
              </a:pathLst>
            </a:custGeom>
            <a:solidFill>
              <a:srgbClr val="A24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p:nvPr/>
          </p:nvSpPr>
          <p:spPr>
            <a:xfrm>
              <a:off x="6437275" y="2742805"/>
              <a:ext cx="286914" cy="654639"/>
            </a:xfrm>
            <a:custGeom>
              <a:rect b="b" l="l" r="r" t="t"/>
              <a:pathLst>
                <a:path extrusionOk="0" h="28078" w="12306">
                  <a:moveTo>
                    <a:pt x="8823" y="1"/>
                  </a:moveTo>
                  <a:cubicBezTo>
                    <a:pt x="8806" y="24"/>
                    <a:pt x="8786" y="50"/>
                    <a:pt x="8760" y="87"/>
                  </a:cubicBezTo>
                  <a:cubicBezTo>
                    <a:pt x="7796" y="1491"/>
                    <a:pt x="1" y="13629"/>
                    <a:pt x="8760" y="27921"/>
                  </a:cubicBezTo>
                  <a:cubicBezTo>
                    <a:pt x="8793" y="27975"/>
                    <a:pt x="8823" y="28027"/>
                    <a:pt x="8857" y="28078"/>
                  </a:cubicBezTo>
                  <a:lnTo>
                    <a:pt x="12305" y="28078"/>
                  </a:lnTo>
                  <a:lnTo>
                    <a:pt x="12305" y="44"/>
                  </a:lnTo>
                  <a:lnTo>
                    <a:pt x="8913" y="44"/>
                  </a:lnTo>
                  <a:cubicBezTo>
                    <a:pt x="8913" y="44"/>
                    <a:pt x="8880" y="90"/>
                    <a:pt x="8823" y="181"/>
                  </a:cubicBezTo>
                  <a:lnTo>
                    <a:pt x="8823" y="1"/>
                  </a:lnTo>
                  <a:close/>
                </a:path>
              </a:pathLst>
            </a:custGeom>
            <a:solidFill>
              <a:srgbClr val="A24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p:nvPr/>
          </p:nvSpPr>
          <p:spPr>
            <a:xfrm>
              <a:off x="6799029" y="2741640"/>
              <a:ext cx="886" cy="1189"/>
            </a:xfrm>
            <a:custGeom>
              <a:rect b="b" l="l" r="r" t="t"/>
              <a:pathLst>
                <a:path extrusionOk="0" h="51" w="38">
                  <a:moveTo>
                    <a:pt x="1" y="0"/>
                  </a:moveTo>
                  <a:cubicBezTo>
                    <a:pt x="1" y="0"/>
                    <a:pt x="14" y="17"/>
                    <a:pt x="37" y="51"/>
                  </a:cubicBezTo>
                  <a:lnTo>
                    <a:pt x="37" y="0"/>
                  </a:ln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p:nvPr/>
          </p:nvSpPr>
          <p:spPr>
            <a:xfrm>
              <a:off x="6719806" y="2741640"/>
              <a:ext cx="1189" cy="2192"/>
            </a:xfrm>
            <a:custGeom>
              <a:rect b="b" l="l" r="r" t="t"/>
              <a:pathLst>
                <a:path extrusionOk="0" h="94" w="51">
                  <a:moveTo>
                    <a:pt x="1" y="0"/>
                  </a:moveTo>
                  <a:lnTo>
                    <a:pt x="1" y="94"/>
                  </a:lnTo>
                  <a:lnTo>
                    <a:pt x="50" y="94"/>
                  </a:lnTo>
                  <a:lnTo>
                    <a:pt x="50" y="0"/>
                  </a:ln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a:off x="6719806" y="3396087"/>
              <a:ext cx="80110" cy="2611"/>
            </a:xfrm>
            <a:custGeom>
              <a:rect b="b" l="l" r="r" t="t"/>
              <a:pathLst>
                <a:path extrusionOk="0" h="112" w="3436">
                  <a:moveTo>
                    <a:pt x="3435" y="1"/>
                  </a:moveTo>
                  <a:cubicBezTo>
                    <a:pt x="3426" y="21"/>
                    <a:pt x="3412" y="38"/>
                    <a:pt x="3399" y="58"/>
                  </a:cubicBezTo>
                  <a:lnTo>
                    <a:pt x="1" y="58"/>
                  </a:lnTo>
                  <a:lnTo>
                    <a:pt x="1" y="111"/>
                  </a:lnTo>
                  <a:lnTo>
                    <a:pt x="3435" y="111"/>
                  </a:lnTo>
                  <a:lnTo>
                    <a:pt x="3435" y="1"/>
                  </a:lnTo>
                  <a:close/>
                </a:path>
              </a:pathLst>
            </a:custGeom>
            <a:solidFill>
              <a:srgbClr val="461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a:off x="6720971" y="2742805"/>
              <a:ext cx="277635" cy="654639"/>
            </a:xfrm>
            <a:custGeom>
              <a:rect b="b" l="l" r="r" t="t"/>
              <a:pathLst>
                <a:path extrusionOk="0" h="28078" w="11908">
                  <a:moveTo>
                    <a:pt x="3385" y="1"/>
                  </a:moveTo>
                  <a:lnTo>
                    <a:pt x="3385" y="321"/>
                  </a:lnTo>
                  <a:cubicBezTo>
                    <a:pt x="3269" y="137"/>
                    <a:pt x="3199" y="44"/>
                    <a:pt x="3199" y="44"/>
                  </a:cubicBezTo>
                  <a:lnTo>
                    <a:pt x="0" y="44"/>
                  </a:lnTo>
                  <a:lnTo>
                    <a:pt x="0" y="28078"/>
                  </a:lnTo>
                  <a:lnTo>
                    <a:pt x="3199" y="28078"/>
                  </a:lnTo>
                  <a:cubicBezTo>
                    <a:pt x="3262" y="27975"/>
                    <a:pt x="3325" y="27871"/>
                    <a:pt x="3385" y="27767"/>
                  </a:cubicBezTo>
                  <a:lnTo>
                    <a:pt x="3385" y="28021"/>
                  </a:lnTo>
                  <a:cubicBezTo>
                    <a:pt x="3439" y="27935"/>
                    <a:pt x="3489" y="27851"/>
                    <a:pt x="3542" y="27764"/>
                  </a:cubicBezTo>
                  <a:cubicBezTo>
                    <a:pt x="11907" y="13936"/>
                    <a:pt x="4826" y="2162"/>
                    <a:pt x="3542" y="227"/>
                  </a:cubicBezTo>
                  <a:cubicBezTo>
                    <a:pt x="3473" y="121"/>
                    <a:pt x="3419" y="47"/>
                    <a:pt x="3385" y="1"/>
                  </a:cubicBez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a:off x="6795532" y="3390188"/>
              <a:ext cx="4383" cy="7251"/>
            </a:xfrm>
            <a:custGeom>
              <a:rect b="b" l="l" r="r" t="t"/>
              <a:pathLst>
                <a:path extrusionOk="0" h="311" w="188">
                  <a:moveTo>
                    <a:pt x="187" y="0"/>
                  </a:moveTo>
                  <a:cubicBezTo>
                    <a:pt x="127" y="104"/>
                    <a:pt x="64" y="208"/>
                    <a:pt x="1" y="311"/>
                  </a:cubicBezTo>
                  <a:lnTo>
                    <a:pt x="151" y="311"/>
                  </a:lnTo>
                  <a:cubicBezTo>
                    <a:pt x="164" y="291"/>
                    <a:pt x="178" y="274"/>
                    <a:pt x="187" y="254"/>
                  </a:cubicBezTo>
                  <a:lnTo>
                    <a:pt x="187" y="0"/>
                  </a:lnTo>
                  <a:close/>
                </a:path>
              </a:pathLst>
            </a:custGeom>
            <a:solidFill>
              <a:srgbClr val="461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a:off x="6642975" y="2620494"/>
              <a:ext cx="80049" cy="129912"/>
            </a:xfrm>
            <a:custGeom>
              <a:rect b="b" l="l" r="r" t="t"/>
              <a:pathLst>
                <a:path extrusionOk="0" h="5197" w="3433">
                  <a:moveTo>
                    <a:pt x="0" y="0"/>
                  </a:moveTo>
                  <a:lnTo>
                    <a:pt x="0" y="5196"/>
                  </a:lnTo>
                  <a:lnTo>
                    <a:pt x="3433" y="5196"/>
                  </a:lnTo>
                  <a:lnTo>
                    <a:pt x="3433" y="0"/>
                  </a:lnTo>
                  <a:close/>
                </a:path>
              </a:pathLst>
            </a:custGeom>
            <a:solidFill>
              <a:srgbClr val="F158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6719807" y="2620494"/>
              <a:ext cx="80119" cy="129912"/>
            </a:xfrm>
            <a:custGeom>
              <a:rect b="b" l="l" r="r" t="t"/>
              <a:pathLst>
                <a:path extrusionOk="0" h="5197" w="3436">
                  <a:moveTo>
                    <a:pt x="1" y="0"/>
                  </a:moveTo>
                  <a:lnTo>
                    <a:pt x="1" y="5196"/>
                  </a:lnTo>
                  <a:lnTo>
                    <a:pt x="3435" y="5196"/>
                  </a:lnTo>
                  <a:lnTo>
                    <a:pt x="3435" y="0"/>
                  </a:lnTo>
                  <a:close/>
                </a:path>
              </a:pathLst>
            </a:custGeom>
            <a:solidFill>
              <a:srgbClr val="E246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a:off x="5947223" y="3395820"/>
              <a:ext cx="774851" cy="116901"/>
            </a:xfrm>
            <a:custGeom>
              <a:rect b="b" l="l" r="r" t="t"/>
              <a:pathLst>
                <a:path extrusionOk="0" h="5014" w="33234">
                  <a:moveTo>
                    <a:pt x="3022" y="1"/>
                  </a:moveTo>
                  <a:cubicBezTo>
                    <a:pt x="1358" y="1"/>
                    <a:pt x="0" y="1362"/>
                    <a:pt x="0" y="3026"/>
                  </a:cubicBezTo>
                  <a:lnTo>
                    <a:pt x="0" y="5013"/>
                  </a:lnTo>
                  <a:lnTo>
                    <a:pt x="33234" y="5013"/>
                  </a:lnTo>
                  <a:lnTo>
                    <a:pt x="33234" y="1"/>
                  </a:lnTo>
                  <a:close/>
                </a:path>
              </a:pathLst>
            </a:custGeom>
            <a:solidFill>
              <a:srgbClr val="A24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p:nvPr/>
          </p:nvSpPr>
          <p:spPr>
            <a:xfrm>
              <a:off x="5888656" y="3549488"/>
              <a:ext cx="833511" cy="134248"/>
            </a:xfrm>
            <a:custGeom>
              <a:rect b="b" l="l" r="r" t="t"/>
              <a:pathLst>
                <a:path extrusionOk="0" h="5758" w="35750">
                  <a:moveTo>
                    <a:pt x="2696" y="0"/>
                  </a:moveTo>
                  <a:cubicBezTo>
                    <a:pt x="1212" y="0"/>
                    <a:pt x="1" y="1361"/>
                    <a:pt x="1" y="3025"/>
                  </a:cubicBezTo>
                  <a:lnTo>
                    <a:pt x="1" y="5757"/>
                  </a:lnTo>
                  <a:lnTo>
                    <a:pt x="35750" y="5757"/>
                  </a:lnTo>
                  <a:lnTo>
                    <a:pt x="35750" y="0"/>
                  </a:lnTo>
                  <a:close/>
                </a:path>
              </a:pathLst>
            </a:custGeom>
            <a:solidFill>
              <a:srgbClr val="A24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a:off x="5947225" y="3512926"/>
              <a:ext cx="774851" cy="36600"/>
            </a:xfrm>
            <a:custGeom>
              <a:rect b="b" l="l" r="r" t="t"/>
              <a:pathLst>
                <a:path extrusionOk="0" h="835" w="33234">
                  <a:moveTo>
                    <a:pt x="0" y="1"/>
                  </a:moveTo>
                  <a:lnTo>
                    <a:pt x="0" y="834"/>
                  </a:lnTo>
                  <a:lnTo>
                    <a:pt x="33234" y="834"/>
                  </a:lnTo>
                  <a:lnTo>
                    <a:pt x="33234" y="1"/>
                  </a:lnTo>
                  <a:close/>
                </a:path>
              </a:pathLst>
            </a:custGeom>
            <a:solidFill>
              <a:srgbClr val="F158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a:off x="5947223" y="3512697"/>
              <a:ext cx="774851" cy="17370"/>
            </a:xfrm>
            <a:custGeom>
              <a:rect b="b" l="l" r="r" t="t"/>
              <a:pathLst>
                <a:path extrusionOk="0" h="745" w="33234">
                  <a:moveTo>
                    <a:pt x="0" y="0"/>
                  </a:moveTo>
                  <a:lnTo>
                    <a:pt x="0" y="745"/>
                  </a:lnTo>
                  <a:lnTo>
                    <a:pt x="33234" y="745"/>
                  </a:lnTo>
                  <a:lnTo>
                    <a:pt x="33234" y="0"/>
                  </a:lnTo>
                  <a:close/>
                </a:path>
              </a:pathLst>
            </a:custGeom>
            <a:solidFill>
              <a:srgbClr val="F158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p:nvPr/>
          </p:nvSpPr>
          <p:spPr>
            <a:xfrm>
              <a:off x="6722044" y="3395820"/>
              <a:ext cx="770444" cy="116901"/>
            </a:xfrm>
            <a:custGeom>
              <a:rect b="b" l="l" r="r" t="t"/>
              <a:pathLst>
                <a:path extrusionOk="0" h="5014" w="33045">
                  <a:moveTo>
                    <a:pt x="1" y="1"/>
                  </a:moveTo>
                  <a:lnTo>
                    <a:pt x="1" y="5013"/>
                  </a:lnTo>
                  <a:lnTo>
                    <a:pt x="33045" y="5013"/>
                  </a:lnTo>
                  <a:lnTo>
                    <a:pt x="33045" y="3026"/>
                  </a:lnTo>
                  <a:cubicBezTo>
                    <a:pt x="33045" y="1362"/>
                    <a:pt x="31684" y="1"/>
                    <a:pt x="30023" y="1"/>
                  </a:cubicBez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a:off x="6722137" y="3549488"/>
              <a:ext cx="831553" cy="134248"/>
            </a:xfrm>
            <a:custGeom>
              <a:rect b="b" l="l" r="r" t="t"/>
              <a:pathLst>
                <a:path extrusionOk="0" h="5758" w="35666">
                  <a:moveTo>
                    <a:pt x="1" y="0"/>
                  </a:moveTo>
                  <a:lnTo>
                    <a:pt x="1" y="5757"/>
                  </a:lnTo>
                  <a:lnTo>
                    <a:pt x="35666" y="5757"/>
                  </a:lnTo>
                  <a:lnTo>
                    <a:pt x="35666" y="3025"/>
                  </a:lnTo>
                  <a:cubicBezTo>
                    <a:pt x="35666" y="1361"/>
                    <a:pt x="34451" y="0"/>
                    <a:pt x="32970" y="0"/>
                  </a:cubicBez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6570659" y="1281945"/>
              <a:ext cx="152364" cy="1338584"/>
            </a:xfrm>
            <a:custGeom>
              <a:rect b="b" l="l" r="r" t="t"/>
              <a:pathLst>
                <a:path extrusionOk="0" h="57413" w="6535">
                  <a:moveTo>
                    <a:pt x="3119" y="0"/>
                  </a:moveTo>
                  <a:lnTo>
                    <a:pt x="0" y="13852"/>
                  </a:lnTo>
                  <a:lnTo>
                    <a:pt x="3102" y="13852"/>
                  </a:lnTo>
                  <a:lnTo>
                    <a:pt x="3102" y="57412"/>
                  </a:lnTo>
                  <a:lnTo>
                    <a:pt x="6535" y="57412"/>
                  </a:lnTo>
                  <a:lnTo>
                    <a:pt x="6535" y="13852"/>
                  </a:lnTo>
                  <a:lnTo>
                    <a:pt x="6507" y="13852"/>
                  </a:lnTo>
                  <a:lnTo>
                    <a:pt x="6507" y="6634"/>
                  </a:lnTo>
                  <a:lnTo>
                    <a:pt x="6507" y="0"/>
                  </a:lnTo>
                  <a:close/>
                </a:path>
              </a:pathLst>
            </a:custGeom>
            <a:solidFill>
              <a:srgbClr val="A24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a:off x="6719176" y="1281945"/>
              <a:ext cx="151827" cy="322959"/>
            </a:xfrm>
            <a:custGeom>
              <a:rect b="b" l="l" r="r" t="t"/>
              <a:pathLst>
                <a:path extrusionOk="0" h="13852" w="6512">
                  <a:moveTo>
                    <a:pt x="0" y="0"/>
                  </a:moveTo>
                  <a:lnTo>
                    <a:pt x="0" y="6634"/>
                  </a:lnTo>
                  <a:lnTo>
                    <a:pt x="28" y="6634"/>
                  </a:lnTo>
                  <a:cubicBezTo>
                    <a:pt x="300" y="6634"/>
                    <a:pt x="561" y="6667"/>
                    <a:pt x="814" y="6724"/>
                  </a:cubicBezTo>
                  <a:lnTo>
                    <a:pt x="28" y="6634"/>
                  </a:lnTo>
                  <a:lnTo>
                    <a:pt x="28" y="13852"/>
                  </a:lnTo>
                  <a:lnTo>
                    <a:pt x="6511" y="13852"/>
                  </a:lnTo>
                  <a:lnTo>
                    <a:pt x="3462" y="0"/>
                  </a:ln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p:nvPr/>
          </p:nvSpPr>
          <p:spPr>
            <a:xfrm>
              <a:off x="6722044" y="3512697"/>
              <a:ext cx="770444" cy="36814"/>
            </a:xfrm>
            <a:custGeom>
              <a:rect b="b" l="l" r="r" t="t"/>
              <a:pathLst>
                <a:path extrusionOk="0" h="1579" w="33045">
                  <a:moveTo>
                    <a:pt x="1" y="0"/>
                  </a:moveTo>
                  <a:lnTo>
                    <a:pt x="1" y="745"/>
                  </a:lnTo>
                  <a:lnTo>
                    <a:pt x="1" y="1578"/>
                  </a:lnTo>
                  <a:lnTo>
                    <a:pt x="33045" y="1578"/>
                  </a:lnTo>
                  <a:lnTo>
                    <a:pt x="33045" y="745"/>
                  </a:lnTo>
                  <a:lnTo>
                    <a:pt x="33045" y="0"/>
                  </a:lnTo>
                  <a:close/>
                </a:path>
              </a:pathLst>
            </a:custGeom>
            <a:solidFill>
              <a:srgbClr val="E246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a:off x="6719806" y="1604878"/>
              <a:ext cx="80110" cy="1015648"/>
            </a:xfrm>
            <a:custGeom>
              <a:rect b="b" l="l" r="r" t="t"/>
              <a:pathLst>
                <a:path extrusionOk="0" h="43562" w="3436">
                  <a:moveTo>
                    <a:pt x="1" y="1"/>
                  </a:moveTo>
                  <a:lnTo>
                    <a:pt x="1" y="43561"/>
                  </a:lnTo>
                  <a:lnTo>
                    <a:pt x="3435" y="43561"/>
                  </a:lnTo>
                  <a:lnTo>
                    <a:pt x="3435" y="1"/>
                  </a:ln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a:off x="6719806" y="1436592"/>
              <a:ext cx="18372" cy="2145"/>
            </a:xfrm>
            <a:custGeom>
              <a:rect b="b" l="l" r="r" t="t"/>
              <a:pathLst>
                <a:path extrusionOk="0" h="92" w="788">
                  <a:moveTo>
                    <a:pt x="1" y="1"/>
                  </a:moveTo>
                  <a:lnTo>
                    <a:pt x="787" y="91"/>
                  </a:lnTo>
                  <a:cubicBezTo>
                    <a:pt x="534" y="34"/>
                    <a:pt x="273" y="1"/>
                    <a:pt x="1" y="1"/>
                  </a:cubicBez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a:off x="6719176" y="1436592"/>
              <a:ext cx="653" cy="168311"/>
            </a:xfrm>
            <a:custGeom>
              <a:rect b="b" l="l" r="r" t="t"/>
              <a:pathLst>
                <a:path extrusionOk="0" h="7219" w="28">
                  <a:moveTo>
                    <a:pt x="0" y="1"/>
                  </a:moveTo>
                  <a:lnTo>
                    <a:pt x="0" y="7219"/>
                  </a:lnTo>
                  <a:lnTo>
                    <a:pt x="28" y="7219"/>
                  </a:lnTo>
                  <a:lnTo>
                    <a:pt x="28" y="1"/>
                  </a:ln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6718672" y="1225783"/>
              <a:ext cx="236066" cy="57788"/>
            </a:xfrm>
            <a:custGeom>
              <a:rect b="b" l="l" r="r" t="t"/>
              <a:pathLst>
                <a:path extrusionOk="0" h="2680" w="10948">
                  <a:moveTo>
                    <a:pt x="1" y="1"/>
                  </a:moveTo>
                  <a:lnTo>
                    <a:pt x="1" y="2679"/>
                  </a:lnTo>
                  <a:lnTo>
                    <a:pt x="9606" y="2679"/>
                  </a:lnTo>
                  <a:cubicBezTo>
                    <a:pt x="10347" y="2679"/>
                    <a:pt x="10947" y="2079"/>
                    <a:pt x="10947" y="1342"/>
                  </a:cubicBezTo>
                  <a:cubicBezTo>
                    <a:pt x="10947" y="601"/>
                    <a:pt x="10347" y="1"/>
                    <a:pt x="9606" y="1"/>
                  </a:cubicBezTo>
                  <a:close/>
                </a:path>
              </a:pathLst>
            </a:custGeom>
            <a:solidFill>
              <a:srgbClr val="1F2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6652915" y="1376580"/>
              <a:ext cx="66914" cy="133688"/>
            </a:xfrm>
            <a:custGeom>
              <a:rect b="b" l="l" r="r" t="t"/>
              <a:pathLst>
                <a:path extrusionOk="0" h="5734" w="2870">
                  <a:moveTo>
                    <a:pt x="2870" y="0"/>
                  </a:moveTo>
                  <a:cubicBezTo>
                    <a:pt x="1289" y="0"/>
                    <a:pt x="1" y="1284"/>
                    <a:pt x="1" y="2869"/>
                  </a:cubicBezTo>
                  <a:cubicBezTo>
                    <a:pt x="1" y="4450"/>
                    <a:pt x="1289" y="5734"/>
                    <a:pt x="2870" y="5734"/>
                  </a:cubicBezTo>
                  <a:lnTo>
                    <a:pt x="2870" y="4370"/>
                  </a:lnTo>
                  <a:cubicBezTo>
                    <a:pt x="2042" y="4370"/>
                    <a:pt x="1369" y="3696"/>
                    <a:pt x="1369" y="2869"/>
                  </a:cubicBezTo>
                  <a:cubicBezTo>
                    <a:pt x="1369" y="2039"/>
                    <a:pt x="2042" y="1365"/>
                    <a:pt x="2870" y="1365"/>
                  </a:cubicBezTo>
                  <a:lnTo>
                    <a:pt x="2870" y="0"/>
                  </a:lnTo>
                  <a:close/>
                </a:path>
              </a:pathLst>
            </a:custGeom>
            <a:solidFill>
              <a:srgbClr val="F158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p:nvPr/>
          </p:nvSpPr>
          <p:spPr>
            <a:xfrm>
              <a:off x="6719806" y="1376580"/>
              <a:ext cx="66891" cy="133688"/>
            </a:xfrm>
            <a:custGeom>
              <a:rect b="b" l="l" r="r" t="t"/>
              <a:pathLst>
                <a:path extrusionOk="0" h="5734" w="2869">
                  <a:moveTo>
                    <a:pt x="1" y="0"/>
                  </a:moveTo>
                  <a:lnTo>
                    <a:pt x="1" y="1365"/>
                  </a:lnTo>
                  <a:cubicBezTo>
                    <a:pt x="831" y="1365"/>
                    <a:pt x="1505" y="2039"/>
                    <a:pt x="1505" y="2869"/>
                  </a:cubicBezTo>
                  <a:cubicBezTo>
                    <a:pt x="1505" y="3696"/>
                    <a:pt x="831" y="4370"/>
                    <a:pt x="1" y="4370"/>
                  </a:cubicBezTo>
                  <a:lnTo>
                    <a:pt x="1" y="5734"/>
                  </a:lnTo>
                  <a:cubicBezTo>
                    <a:pt x="1585" y="5734"/>
                    <a:pt x="2869" y="4450"/>
                    <a:pt x="2869" y="2869"/>
                  </a:cubicBezTo>
                  <a:cubicBezTo>
                    <a:pt x="2869" y="1284"/>
                    <a:pt x="1585" y="0"/>
                    <a:pt x="1" y="0"/>
                  </a:cubicBezTo>
                  <a:close/>
                </a:path>
              </a:pathLst>
            </a:custGeom>
            <a:solidFill>
              <a:srgbClr val="E246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9"/>
            <p:cNvSpPr/>
            <p:nvPr/>
          </p:nvSpPr>
          <p:spPr>
            <a:xfrm>
              <a:off x="6483690" y="1225783"/>
              <a:ext cx="237144" cy="57788"/>
            </a:xfrm>
            <a:custGeom>
              <a:rect b="b" l="l" r="r" t="t"/>
              <a:pathLst>
                <a:path extrusionOk="0" h="2680" w="10998">
                  <a:moveTo>
                    <a:pt x="1341" y="1"/>
                  </a:moveTo>
                  <a:cubicBezTo>
                    <a:pt x="601" y="1"/>
                    <a:pt x="0" y="601"/>
                    <a:pt x="0" y="1342"/>
                  </a:cubicBezTo>
                  <a:cubicBezTo>
                    <a:pt x="0" y="2079"/>
                    <a:pt x="601" y="2679"/>
                    <a:pt x="1341" y="2679"/>
                  </a:cubicBezTo>
                  <a:lnTo>
                    <a:pt x="10998" y="2679"/>
                  </a:lnTo>
                  <a:lnTo>
                    <a:pt x="10998" y="1"/>
                  </a:lnTo>
                  <a:close/>
                </a:path>
              </a:pathLst>
            </a:custGeom>
            <a:solidFill>
              <a:srgbClr val="333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p:nvPr/>
          </p:nvSpPr>
          <p:spPr>
            <a:xfrm>
              <a:off x="5682507" y="1684125"/>
              <a:ext cx="1037331" cy="283860"/>
            </a:xfrm>
            <a:custGeom>
              <a:rect b="b" l="l" r="r" t="t"/>
              <a:pathLst>
                <a:path extrusionOk="0" h="12175" w="44492">
                  <a:moveTo>
                    <a:pt x="44492" y="1"/>
                  </a:moveTo>
                  <a:cubicBezTo>
                    <a:pt x="37110" y="7"/>
                    <a:pt x="27147" y="6051"/>
                    <a:pt x="19176" y="7449"/>
                  </a:cubicBezTo>
                  <a:cubicBezTo>
                    <a:pt x="18253" y="7611"/>
                    <a:pt x="17379" y="7683"/>
                    <a:pt x="16552" y="7683"/>
                  </a:cubicBezTo>
                  <a:cubicBezTo>
                    <a:pt x="9408" y="7683"/>
                    <a:pt x="5681" y="2271"/>
                    <a:pt x="2429" y="2271"/>
                  </a:cubicBezTo>
                  <a:cubicBezTo>
                    <a:pt x="2304" y="2271"/>
                    <a:pt x="2179" y="2279"/>
                    <a:pt x="2055" y="2296"/>
                  </a:cubicBezTo>
                  <a:cubicBezTo>
                    <a:pt x="2018" y="2302"/>
                    <a:pt x="1982" y="2305"/>
                    <a:pt x="1945" y="2312"/>
                  </a:cubicBezTo>
                  <a:cubicBezTo>
                    <a:pt x="0" y="2606"/>
                    <a:pt x="120" y="5427"/>
                    <a:pt x="2082" y="5571"/>
                  </a:cubicBezTo>
                  <a:cubicBezTo>
                    <a:pt x="3779" y="5694"/>
                    <a:pt x="5677" y="6468"/>
                    <a:pt x="7535" y="8246"/>
                  </a:cubicBezTo>
                  <a:cubicBezTo>
                    <a:pt x="10462" y="11047"/>
                    <a:pt x="13730" y="12175"/>
                    <a:pt x="17522" y="12175"/>
                  </a:cubicBezTo>
                  <a:cubicBezTo>
                    <a:pt x="21404" y="12175"/>
                    <a:pt x="25835" y="10993"/>
                    <a:pt x="31010" y="9216"/>
                  </a:cubicBezTo>
                  <a:cubicBezTo>
                    <a:pt x="35972" y="7509"/>
                    <a:pt x="40003" y="7037"/>
                    <a:pt x="42863" y="7037"/>
                  </a:cubicBezTo>
                  <a:cubicBezTo>
                    <a:pt x="43457" y="7037"/>
                    <a:pt x="44001" y="7058"/>
                    <a:pt x="44492" y="7092"/>
                  </a:cubicBezTo>
                  <a:lnTo>
                    <a:pt x="44492" y="1"/>
                  </a:lnTo>
                  <a:close/>
                </a:path>
              </a:pathLst>
            </a:custGeom>
            <a:solidFill>
              <a:srgbClr val="A24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p:nvPr/>
          </p:nvSpPr>
          <p:spPr>
            <a:xfrm>
              <a:off x="5724030" y="1758710"/>
              <a:ext cx="36721" cy="36721"/>
            </a:xfrm>
            <a:custGeom>
              <a:rect b="b" l="l" r="r" t="t"/>
              <a:pathLst>
                <a:path extrusionOk="0" h="1575" w="1575">
                  <a:moveTo>
                    <a:pt x="788" y="1"/>
                  </a:moveTo>
                  <a:cubicBezTo>
                    <a:pt x="354" y="1"/>
                    <a:pt x="0" y="354"/>
                    <a:pt x="0" y="787"/>
                  </a:cubicBezTo>
                  <a:cubicBezTo>
                    <a:pt x="0" y="1221"/>
                    <a:pt x="354" y="1574"/>
                    <a:pt x="788" y="1574"/>
                  </a:cubicBezTo>
                  <a:cubicBezTo>
                    <a:pt x="1221" y="1574"/>
                    <a:pt x="1575" y="1221"/>
                    <a:pt x="1575" y="787"/>
                  </a:cubicBezTo>
                  <a:cubicBezTo>
                    <a:pt x="1575" y="354"/>
                    <a:pt x="1221" y="1"/>
                    <a:pt x="788" y="1"/>
                  </a:cubicBez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p:nvPr/>
          </p:nvSpPr>
          <p:spPr>
            <a:xfrm>
              <a:off x="6464019" y="1603282"/>
              <a:ext cx="255812" cy="62484"/>
            </a:xfrm>
            <a:custGeom>
              <a:rect b="b" l="l" r="r" t="t"/>
              <a:pathLst>
                <a:path extrusionOk="0" h="2680" w="10972">
                  <a:moveTo>
                    <a:pt x="1342" y="1"/>
                  </a:moveTo>
                  <a:cubicBezTo>
                    <a:pt x="601" y="1"/>
                    <a:pt x="1" y="601"/>
                    <a:pt x="1" y="1339"/>
                  </a:cubicBezTo>
                  <a:cubicBezTo>
                    <a:pt x="1" y="2079"/>
                    <a:pt x="601" y="2679"/>
                    <a:pt x="1342" y="2679"/>
                  </a:cubicBezTo>
                  <a:lnTo>
                    <a:pt x="10972" y="2679"/>
                  </a:lnTo>
                  <a:lnTo>
                    <a:pt x="10972" y="1"/>
                  </a:lnTo>
                  <a:close/>
                </a:path>
              </a:pathLst>
            </a:custGeom>
            <a:solidFill>
              <a:srgbClr val="333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a:off x="6719806" y="1603282"/>
              <a:ext cx="255859" cy="62484"/>
            </a:xfrm>
            <a:custGeom>
              <a:rect b="b" l="l" r="r" t="t"/>
              <a:pathLst>
                <a:path extrusionOk="0" h="2680" w="10974">
                  <a:moveTo>
                    <a:pt x="1" y="1"/>
                  </a:moveTo>
                  <a:lnTo>
                    <a:pt x="1" y="2679"/>
                  </a:lnTo>
                  <a:lnTo>
                    <a:pt x="9633" y="2679"/>
                  </a:lnTo>
                  <a:cubicBezTo>
                    <a:pt x="10373" y="2679"/>
                    <a:pt x="10974" y="2079"/>
                    <a:pt x="10974" y="1339"/>
                  </a:cubicBezTo>
                  <a:cubicBezTo>
                    <a:pt x="10974" y="601"/>
                    <a:pt x="10373" y="1"/>
                    <a:pt x="9633" y="1"/>
                  </a:cubicBezTo>
                  <a:close/>
                </a:path>
              </a:pathLst>
            </a:custGeom>
            <a:solidFill>
              <a:srgbClr val="1F2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a:off x="5448916" y="1764702"/>
              <a:ext cx="293513" cy="1140197"/>
            </a:xfrm>
            <a:custGeom>
              <a:rect b="b" l="l" r="r" t="t"/>
              <a:pathLst>
                <a:path extrusionOk="0" h="48904" w="12589">
                  <a:moveTo>
                    <a:pt x="12588" y="0"/>
                  </a:moveTo>
                  <a:cubicBezTo>
                    <a:pt x="12161" y="0"/>
                    <a:pt x="11791" y="290"/>
                    <a:pt x="11688" y="704"/>
                  </a:cubicBezTo>
                  <a:lnTo>
                    <a:pt x="70" y="47756"/>
                  </a:lnTo>
                  <a:cubicBezTo>
                    <a:pt x="0" y="48033"/>
                    <a:pt x="64" y="48323"/>
                    <a:pt x="241" y="48550"/>
                  </a:cubicBezTo>
                  <a:cubicBezTo>
                    <a:pt x="413" y="48774"/>
                    <a:pt x="684" y="48903"/>
                    <a:pt x="971" y="48903"/>
                  </a:cubicBezTo>
                  <a:lnTo>
                    <a:pt x="12588" y="48903"/>
                  </a:lnTo>
                  <a:lnTo>
                    <a:pt x="12588" y="47053"/>
                  </a:lnTo>
                  <a:lnTo>
                    <a:pt x="2151" y="47053"/>
                  </a:lnTo>
                  <a:lnTo>
                    <a:pt x="12588" y="4790"/>
                  </a:lnTo>
                  <a:lnTo>
                    <a:pt x="12588" y="0"/>
                  </a:lnTo>
                  <a:close/>
                </a:path>
              </a:pathLst>
            </a:custGeom>
            <a:solidFill>
              <a:srgbClr val="333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5742403" y="1764702"/>
              <a:ext cx="293489" cy="1140197"/>
            </a:xfrm>
            <a:custGeom>
              <a:rect b="b" l="l" r="r" t="t"/>
              <a:pathLst>
                <a:path extrusionOk="0" h="48904" w="12588">
                  <a:moveTo>
                    <a:pt x="0" y="0"/>
                  </a:moveTo>
                  <a:lnTo>
                    <a:pt x="0" y="4790"/>
                  </a:lnTo>
                  <a:lnTo>
                    <a:pt x="10436" y="47053"/>
                  </a:lnTo>
                  <a:lnTo>
                    <a:pt x="0" y="47053"/>
                  </a:lnTo>
                  <a:lnTo>
                    <a:pt x="0" y="48903"/>
                  </a:lnTo>
                  <a:lnTo>
                    <a:pt x="11620" y="48903"/>
                  </a:lnTo>
                  <a:cubicBezTo>
                    <a:pt x="11904" y="48903"/>
                    <a:pt x="12174" y="48774"/>
                    <a:pt x="12348" y="48550"/>
                  </a:cubicBezTo>
                  <a:cubicBezTo>
                    <a:pt x="12525" y="48323"/>
                    <a:pt x="12588" y="48033"/>
                    <a:pt x="12517" y="47756"/>
                  </a:cubicBezTo>
                  <a:lnTo>
                    <a:pt x="901" y="704"/>
                  </a:lnTo>
                  <a:cubicBezTo>
                    <a:pt x="797" y="290"/>
                    <a:pt x="427" y="0"/>
                    <a:pt x="0" y="0"/>
                  </a:cubicBezTo>
                  <a:close/>
                </a:path>
              </a:pathLst>
            </a:custGeom>
            <a:solidFill>
              <a:srgbClr val="1F2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a:off x="5376663" y="2861711"/>
              <a:ext cx="365766" cy="378193"/>
            </a:xfrm>
            <a:custGeom>
              <a:rect b="b" l="l" r="r" t="t"/>
              <a:pathLst>
                <a:path extrusionOk="0" h="16221" w="15688">
                  <a:moveTo>
                    <a:pt x="1418" y="1"/>
                  </a:moveTo>
                  <a:cubicBezTo>
                    <a:pt x="611" y="1"/>
                    <a:pt x="1" y="1044"/>
                    <a:pt x="147" y="2175"/>
                  </a:cubicBezTo>
                  <a:cubicBezTo>
                    <a:pt x="1175" y="10107"/>
                    <a:pt x="7742" y="16220"/>
                    <a:pt x="15687" y="16220"/>
                  </a:cubicBezTo>
                  <a:lnTo>
                    <a:pt x="15687" y="1"/>
                  </a:lnTo>
                  <a:close/>
                </a:path>
              </a:pathLst>
            </a:custGeom>
            <a:solidFill>
              <a:srgbClr val="F158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9"/>
            <p:cNvSpPr/>
            <p:nvPr/>
          </p:nvSpPr>
          <p:spPr>
            <a:xfrm>
              <a:off x="5742403" y="2861711"/>
              <a:ext cx="365742" cy="378193"/>
            </a:xfrm>
            <a:custGeom>
              <a:rect b="b" l="l" r="r" t="t"/>
              <a:pathLst>
                <a:path extrusionOk="0" h="16221" w="15687">
                  <a:moveTo>
                    <a:pt x="0" y="1"/>
                  </a:moveTo>
                  <a:lnTo>
                    <a:pt x="0" y="16220"/>
                  </a:lnTo>
                  <a:cubicBezTo>
                    <a:pt x="7945" y="16220"/>
                    <a:pt x="14512" y="10107"/>
                    <a:pt x="15539" y="2175"/>
                  </a:cubicBezTo>
                  <a:cubicBezTo>
                    <a:pt x="15686" y="1044"/>
                    <a:pt x="15076" y="1"/>
                    <a:pt x="14272" y="1"/>
                  </a:cubicBezTo>
                  <a:close/>
                </a:path>
              </a:pathLst>
            </a:custGeom>
            <a:solidFill>
              <a:srgbClr val="E246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a:off x="5386386" y="2825153"/>
              <a:ext cx="356043" cy="36581"/>
            </a:xfrm>
            <a:custGeom>
              <a:rect b="b" l="l" r="r" t="t"/>
              <a:pathLst>
                <a:path extrusionOk="0" h="1569" w="15271">
                  <a:moveTo>
                    <a:pt x="781" y="0"/>
                  </a:moveTo>
                  <a:cubicBezTo>
                    <a:pt x="351" y="0"/>
                    <a:pt x="1" y="354"/>
                    <a:pt x="1" y="785"/>
                  </a:cubicBezTo>
                  <a:cubicBezTo>
                    <a:pt x="1" y="1215"/>
                    <a:pt x="351" y="1569"/>
                    <a:pt x="781" y="1569"/>
                  </a:cubicBezTo>
                  <a:lnTo>
                    <a:pt x="15270" y="1569"/>
                  </a:lnTo>
                  <a:lnTo>
                    <a:pt x="15270" y="0"/>
                  </a:lnTo>
                  <a:close/>
                </a:path>
              </a:pathLst>
            </a:custGeom>
            <a:solidFill>
              <a:srgbClr val="A24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p:nvPr/>
          </p:nvSpPr>
          <p:spPr>
            <a:xfrm>
              <a:off x="5742403" y="2825153"/>
              <a:ext cx="356090" cy="36581"/>
            </a:xfrm>
            <a:custGeom>
              <a:rect b="b" l="l" r="r" t="t"/>
              <a:pathLst>
                <a:path extrusionOk="0" h="1569" w="15273">
                  <a:moveTo>
                    <a:pt x="0" y="0"/>
                  </a:moveTo>
                  <a:lnTo>
                    <a:pt x="0" y="1569"/>
                  </a:lnTo>
                  <a:lnTo>
                    <a:pt x="14489" y="1569"/>
                  </a:lnTo>
                  <a:cubicBezTo>
                    <a:pt x="14919" y="1569"/>
                    <a:pt x="15273" y="1215"/>
                    <a:pt x="15273" y="785"/>
                  </a:cubicBezTo>
                  <a:cubicBezTo>
                    <a:pt x="15273" y="354"/>
                    <a:pt x="14919" y="0"/>
                    <a:pt x="14489" y="0"/>
                  </a:cubicBez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6722510" y="1684125"/>
              <a:ext cx="1037331" cy="283860"/>
            </a:xfrm>
            <a:custGeom>
              <a:rect b="b" l="l" r="r" t="t"/>
              <a:pathLst>
                <a:path extrusionOk="0" h="12175" w="44492">
                  <a:moveTo>
                    <a:pt x="1" y="1"/>
                  </a:moveTo>
                  <a:lnTo>
                    <a:pt x="1" y="7092"/>
                  </a:lnTo>
                  <a:cubicBezTo>
                    <a:pt x="492" y="7058"/>
                    <a:pt x="1035" y="7037"/>
                    <a:pt x="1629" y="7037"/>
                  </a:cubicBezTo>
                  <a:cubicBezTo>
                    <a:pt x="4489" y="7037"/>
                    <a:pt x="8519" y="7509"/>
                    <a:pt x="13479" y="9216"/>
                  </a:cubicBezTo>
                  <a:cubicBezTo>
                    <a:pt x="18654" y="10993"/>
                    <a:pt x="23086" y="12175"/>
                    <a:pt x="26968" y="12175"/>
                  </a:cubicBezTo>
                  <a:cubicBezTo>
                    <a:pt x="30760" y="12175"/>
                    <a:pt x="34028" y="11047"/>
                    <a:pt x="36954" y="8246"/>
                  </a:cubicBezTo>
                  <a:cubicBezTo>
                    <a:pt x="38812" y="6468"/>
                    <a:pt x="40709" y="5694"/>
                    <a:pt x="42411" y="5571"/>
                  </a:cubicBezTo>
                  <a:cubicBezTo>
                    <a:pt x="44372" y="5427"/>
                    <a:pt x="44492" y="2606"/>
                    <a:pt x="42543" y="2312"/>
                  </a:cubicBezTo>
                  <a:cubicBezTo>
                    <a:pt x="42507" y="2305"/>
                    <a:pt x="42471" y="2302"/>
                    <a:pt x="42434" y="2296"/>
                  </a:cubicBezTo>
                  <a:cubicBezTo>
                    <a:pt x="42310" y="2279"/>
                    <a:pt x="42185" y="2271"/>
                    <a:pt x="42060" y="2271"/>
                  </a:cubicBezTo>
                  <a:cubicBezTo>
                    <a:pt x="38811" y="2271"/>
                    <a:pt x="35084" y="7683"/>
                    <a:pt x="27938" y="7683"/>
                  </a:cubicBezTo>
                  <a:cubicBezTo>
                    <a:pt x="27110" y="7683"/>
                    <a:pt x="26237" y="7611"/>
                    <a:pt x="25313" y="7449"/>
                  </a:cubicBezTo>
                  <a:cubicBezTo>
                    <a:pt x="17345" y="6051"/>
                    <a:pt x="7382" y="7"/>
                    <a:pt x="1" y="1"/>
                  </a:cubicBez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a:off x="7681588" y="1758710"/>
              <a:ext cx="36628" cy="36721"/>
            </a:xfrm>
            <a:custGeom>
              <a:rect b="b" l="l" r="r" t="t"/>
              <a:pathLst>
                <a:path extrusionOk="0" h="1575" w="1571">
                  <a:moveTo>
                    <a:pt x="784" y="1"/>
                  </a:moveTo>
                  <a:cubicBezTo>
                    <a:pt x="350" y="1"/>
                    <a:pt x="0" y="354"/>
                    <a:pt x="0" y="787"/>
                  </a:cubicBezTo>
                  <a:cubicBezTo>
                    <a:pt x="0" y="1221"/>
                    <a:pt x="350" y="1574"/>
                    <a:pt x="784" y="1574"/>
                  </a:cubicBezTo>
                  <a:cubicBezTo>
                    <a:pt x="1218" y="1574"/>
                    <a:pt x="1571" y="1221"/>
                    <a:pt x="1571" y="787"/>
                  </a:cubicBezTo>
                  <a:cubicBezTo>
                    <a:pt x="1571" y="354"/>
                    <a:pt x="1218" y="1"/>
                    <a:pt x="784" y="1"/>
                  </a:cubicBez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p:nvPr/>
          </p:nvSpPr>
          <p:spPr>
            <a:xfrm>
              <a:off x="7699843" y="1764702"/>
              <a:ext cx="293513" cy="1140197"/>
            </a:xfrm>
            <a:custGeom>
              <a:rect b="b" l="l" r="r" t="t"/>
              <a:pathLst>
                <a:path extrusionOk="0" h="48904" w="12589">
                  <a:moveTo>
                    <a:pt x="1" y="0"/>
                  </a:moveTo>
                  <a:lnTo>
                    <a:pt x="1" y="4790"/>
                  </a:lnTo>
                  <a:lnTo>
                    <a:pt x="10438" y="47053"/>
                  </a:lnTo>
                  <a:lnTo>
                    <a:pt x="1" y="47053"/>
                  </a:lnTo>
                  <a:lnTo>
                    <a:pt x="1" y="48903"/>
                  </a:lnTo>
                  <a:lnTo>
                    <a:pt x="11622" y="48903"/>
                  </a:lnTo>
                  <a:cubicBezTo>
                    <a:pt x="11905" y="48903"/>
                    <a:pt x="12175" y="48774"/>
                    <a:pt x="12352" y="48550"/>
                  </a:cubicBezTo>
                  <a:cubicBezTo>
                    <a:pt x="12525" y="48323"/>
                    <a:pt x="12589" y="48033"/>
                    <a:pt x="12522" y="47756"/>
                  </a:cubicBezTo>
                  <a:lnTo>
                    <a:pt x="901" y="704"/>
                  </a:lnTo>
                  <a:cubicBezTo>
                    <a:pt x="798" y="290"/>
                    <a:pt x="427" y="0"/>
                    <a:pt x="1" y="0"/>
                  </a:cubicBezTo>
                  <a:close/>
                </a:path>
              </a:pathLst>
            </a:custGeom>
            <a:solidFill>
              <a:srgbClr val="1F2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p:nvPr/>
          </p:nvSpPr>
          <p:spPr>
            <a:xfrm>
              <a:off x="7406380" y="1764702"/>
              <a:ext cx="293489" cy="1140197"/>
            </a:xfrm>
            <a:custGeom>
              <a:rect b="b" l="l" r="r" t="t"/>
              <a:pathLst>
                <a:path extrusionOk="0" h="48904" w="12588">
                  <a:moveTo>
                    <a:pt x="12588" y="0"/>
                  </a:moveTo>
                  <a:cubicBezTo>
                    <a:pt x="12164" y="0"/>
                    <a:pt x="11791" y="290"/>
                    <a:pt x="11690" y="704"/>
                  </a:cubicBezTo>
                  <a:lnTo>
                    <a:pt x="71" y="47756"/>
                  </a:lnTo>
                  <a:cubicBezTo>
                    <a:pt x="0" y="48033"/>
                    <a:pt x="63" y="48323"/>
                    <a:pt x="240" y="48550"/>
                  </a:cubicBezTo>
                  <a:cubicBezTo>
                    <a:pt x="417" y="48774"/>
                    <a:pt x="684" y="48903"/>
                    <a:pt x="971" y="48903"/>
                  </a:cubicBezTo>
                  <a:lnTo>
                    <a:pt x="12588" y="48903"/>
                  </a:lnTo>
                  <a:lnTo>
                    <a:pt x="12588" y="47053"/>
                  </a:lnTo>
                  <a:lnTo>
                    <a:pt x="2152" y="47053"/>
                  </a:lnTo>
                  <a:lnTo>
                    <a:pt x="12588" y="4790"/>
                  </a:lnTo>
                  <a:lnTo>
                    <a:pt x="12588" y="0"/>
                  </a:lnTo>
                  <a:close/>
                </a:path>
              </a:pathLst>
            </a:custGeom>
            <a:solidFill>
              <a:srgbClr val="3339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p:nvPr/>
          </p:nvSpPr>
          <p:spPr>
            <a:xfrm>
              <a:off x="7699843" y="2861711"/>
              <a:ext cx="365766" cy="378193"/>
            </a:xfrm>
            <a:custGeom>
              <a:rect b="b" l="l" r="r" t="t"/>
              <a:pathLst>
                <a:path extrusionOk="0" h="16221" w="15688">
                  <a:moveTo>
                    <a:pt x="1" y="1"/>
                  </a:moveTo>
                  <a:lnTo>
                    <a:pt x="1" y="16220"/>
                  </a:lnTo>
                  <a:cubicBezTo>
                    <a:pt x="7949" y="16220"/>
                    <a:pt x="14513" y="10107"/>
                    <a:pt x="15541" y="2175"/>
                  </a:cubicBezTo>
                  <a:cubicBezTo>
                    <a:pt x="15687" y="1044"/>
                    <a:pt x="15076" y="1"/>
                    <a:pt x="14273" y="1"/>
                  </a:cubicBezTo>
                  <a:close/>
                </a:path>
              </a:pathLst>
            </a:custGeom>
            <a:solidFill>
              <a:srgbClr val="E246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7334127" y="2861711"/>
              <a:ext cx="365742" cy="378193"/>
            </a:xfrm>
            <a:custGeom>
              <a:rect b="b" l="l" r="r" t="t"/>
              <a:pathLst>
                <a:path extrusionOk="0" h="16221" w="15687">
                  <a:moveTo>
                    <a:pt x="1418" y="1"/>
                  </a:moveTo>
                  <a:cubicBezTo>
                    <a:pt x="614" y="1"/>
                    <a:pt x="0" y="1044"/>
                    <a:pt x="148" y="2175"/>
                  </a:cubicBezTo>
                  <a:cubicBezTo>
                    <a:pt x="1178" y="10107"/>
                    <a:pt x="7742" y="16220"/>
                    <a:pt x="15687" y="16220"/>
                  </a:cubicBezTo>
                  <a:lnTo>
                    <a:pt x="15687" y="1"/>
                  </a:lnTo>
                  <a:close/>
                </a:path>
              </a:pathLst>
            </a:custGeom>
            <a:solidFill>
              <a:srgbClr val="F158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a:off x="7699843" y="2825153"/>
              <a:ext cx="356113" cy="36581"/>
            </a:xfrm>
            <a:custGeom>
              <a:rect b="b" l="l" r="r" t="t"/>
              <a:pathLst>
                <a:path extrusionOk="0" h="1569" w="15274">
                  <a:moveTo>
                    <a:pt x="1" y="0"/>
                  </a:moveTo>
                  <a:lnTo>
                    <a:pt x="1" y="1569"/>
                  </a:lnTo>
                  <a:lnTo>
                    <a:pt x="14490" y="1569"/>
                  </a:lnTo>
                  <a:cubicBezTo>
                    <a:pt x="14920" y="1569"/>
                    <a:pt x="15273" y="1215"/>
                    <a:pt x="15273" y="785"/>
                  </a:cubicBezTo>
                  <a:cubicBezTo>
                    <a:pt x="15273" y="354"/>
                    <a:pt x="14920" y="0"/>
                    <a:pt x="14490" y="0"/>
                  </a:cubicBez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7343850" y="2825153"/>
              <a:ext cx="356020" cy="36581"/>
            </a:xfrm>
            <a:custGeom>
              <a:rect b="b" l="l" r="r" t="t"/>
              <a:pathLst>
                <a:path extrusionOk="0" h="1569" w="15270">
                  <a:moveTo>
                    <a:pt x="781" y="0"/>
                  </a:moveTo>
                  <a:cubicBezTo>
                    <a:pt x="351" y="0"/>
                    <a:pt x="0" y="354"/>
                    <a:pt x="0" y="785"/>
                  </a:cubicBezTo>
                  <a:cubicBezTo>
                    <a:pt x="0" y="1215"/>
                    <a:pt x="351" y="1569"/>
                    <a:pt x="781" y="1569"/>
                  </a:cubicBezTo>
                  <a:lnTo>
                    <a:pt x="15270" y="1569"/>
                  </a:lnTo>
                  <a:lnTo>
                    <a:pt x="15270" y="0"/>
                  </a:ln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a:off x="6461056" y="1843622"/>
              <a:ext cx="258750" cy="305800"/>
            </a:xfrm>
            <a:custGeom>
              <a:rect b="b" l="l" r="r" t="t"/>
              <a:pathLst>
                <a:path extrusionOk="0" h="13116" w="11098">
                  <a:moveTo>
                    <a:pt x="201" y="1"/>
                  </a:moveTo>
                  <a:cubicBezTo>
                    <a:pt x="70" y="678"/>
                    <a:pt x="1" y="1378"/>
                    <a:pt x="1" y="2095"/>
                  </a:cubicBezTo>
                  <a:cubicBezTo>
                    <a:pt x="1" y="8172"/>
                    <a:pt x="4947" y="13115"/>
                    <a:pt x="11020" y="13115"/>
                  </a:cubicBezTo>
                  <a:lnTo>
                    <a:pt x="11097" y="13115"/>
                  </a:lnTo>
                  <a:lnTo>
                    <a:pt x="11097" y="10384"/>
                  </a:lnTo>
                  <a:lnTo>
                    <a:pt x="11020" y="10384"/>
                  </a:lnTo>
                  <a:cubicBezTo>
                    <a:pt x="6451" y="10384"/>
                    <a:pt x="2732" y="6665"/>
                    <a:pt x="2732" y="2095"/>
                  </a:cubicBezTo>
                  <a:cubicBezTo>
                    <a:pt x="2732" y="1394"/>
                    <a:pt x="2818" y="714"/>
                    <a:pt x="2986" y="64"/>
                  </a:cubicBezTo>
                  <a:lnTo>
                    <a:pt x="1001" y="64"/>
                  </a:lnTo>
                  <a:cubicBezTo>
                    <a:pt x="728" y="64"/>
                    <a:pt x="464" y="44"/>
                    <a:pt x="201" y="1"/>
                  </a:cubicBezTo>
                  <a:close/>
                </a:path>
              </a:pathLst>
            </a:custGeom>
            <a:solidFill>
              <a:srgbClr val="A24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6720971" y="1845091"/>
              <a:ext cx="255159" cy="304331"/>
            </a:xfrm>
            <a:custGeom>
              <a:rect b="b" l="l" r="r" t="t"/>
              <a:pathLst>
                <a:path extrusionOk="0" h="13053" w="10944">
                  <a:moveTo>
                    <a:pt x="7962" y="1"/>
                  </a:moveTo>
                  <a:cubicBezTo>
                    <a:pt x="8125" y="651"/>
                    <a:pt x="8216" y="1331"/>
                    <a:pt x="8216" y="2032"/>
                  </a:cubicBezTo>
                  <a:cubicBezTo>
                    <a:pt x="8216" y="6579"/>
                    <a:pt x="4537" y="10281"/>
                    <a:pt x="0" y="10321"/>
                  </a:cubicBezTo>
                  <a:lnTo>
                    <a:pt x="0" y="13052"/>
                  </a:lnTo>
                  <a:cubicBezTo>
                    <a:pt x="6041" y="13009"/>
                    <a:pt x="10944" y="8083"/>
                    <a:pt x="10944" y="2032"/>
                  </a:cubicBezTo>
                  <a:cubicBezTo>
                    <a:pt x="10944" y="1339"/>
                    <a:pt x="10880" y="661"/>
                    <a:pt x="10757" y="1"/>
                  </a:cubicBezTo>
                  <a:close/>
                </a:path>
              </a:pathLst>
            </a:custGeom>
            <a:solidFill>
              <a:srgbClr val="813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ton"/>
                <a:ea typeface="Anton"/>
                <a:cs typeface="Anton"/>
                <a:sym typeface="Anton"/>
              </a:rPr>
              <a:t>Data Interpretation </a:t>
            </a:r>
            <a:endParaRPr>
              <a:latin typeface="Anton"/>
              <a:ea typeface="Anton"/>
              <a:cs typeface="Anton"/>
              <a:sym typeface="Anton"/>
            </a:endParaRPr>
          </a:p>
        </p:txBody>
      </p:sp>
      <p:sp>
        <p:nvSpPr>
          <p:cNvPr id="263" name="Google Shape;263;p38"/>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charts visualized from the data were bar charts depicting the total number of violent crimes that occured at the type of public facility, pie charts that </a:t>
            </a:r>
            <a:r>
              <a:rPr lang="en"/>
              <a:t>depicted</a:t>
            </a:r>
            <a:r>
              <a:rPr lang="en"/>
              <a:t> the </a:t>
            </a:r>
            <a:r>
              <a:rPr lang="en"/>
              <a:t>percentage</a:t>
            </a:r>
            <a:r>
              <a:rPr lang="en"/>
              <a:t> of the type of violent crimes that occured at the type of the public facility, and heat maps that </a:t>
            </a:r>
            <a:r>
              <a:rPr lang="en"/>
              <a:t>depicted</a:t>
            </a:r>
            <a:r>
              <a:rPr lang="en"/>
              <a:t> the density of crimes based on the New York City borough and New York City as a whole.</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pic>
        <p:nvPicPr>
          <p:cNvPr id="264" name="Google Shape;264;p38"/>
          <p:cNvPicPr preferRelativeResize="0"/>
          <p:nvPr/>
        </p:nvPicPr>
        <p:blipFill>
          <a:blip r:embed="rId3">
            <a:alphaModFix/>
          </a:blip>
          <a:stretch>
            <a:fillRect/>
          </a:stretch>
        </p:blipFill>
        <p:spPr>
          <a:xfrm>
            <a:off x="115100" y="3075475"/>
            <a:ext cx="3288499" cy="1961800"/>
          </a:xfrm>
          <a:prstGeom prst="rect">
            <a:avLst/>
          </a:prstGeom>
          <a:noFill/>
          <a:ln>
            <a:noFill/>
          </a:ln>
        </p:spPr>
      </p:pic>
      <p:pic>
        <p:nvPicPr>
          <p:cNvPr id="265" name="Google Shape;265;p38"/>
          <p:cNvPicPr preferRelativeResize="0"/>
          <p:nvPr/>
        </p:nvPicPr>
        <p:blipFill>
          <a:blip r:embed="rId4">
            <a:alphaModFix/>
          </a:blip>
          <a:stretch>
            <a:fillRect/>
          </a:stretch>
        </p:blipFill>
        <p:spPr>
          <a:xfrm>
            <a:off x="3693125" y="3036650"/>
            <a:ext cx="2600096" cy="2039450"/>
          </a:xfrm>
          <a:prstGeom prst="rect">
            <a:avLst/>
          </a:prstGeom>
          <a:noFill/>
          <a:ln>
            <a:noFill/>
          </a:ln>
        </p:spPr>
      </p:pic>
      <p:pic>
        <p:nvPicPr>
          <p:cNvPr id="266" name="Google Shape;266;p38"/>
          <p:cNvPicPr preferRelativeResize="0"/>
          <p:nvPr/>
        </p:nvPicPr>
        <p:blipFill>
          <a:blip r:embed="rId5">
            <a:alphaModFix/>
          </a:blip>
          <a:stretch>
            <a:fillRect/>
          </a:stretch>
        </p:blipFill>
        <p:spPr>
          <a:xfrm>
            <a:off x="6582741" y="3036650"/>
            <a:ext cx="2249561" cy="2106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p:nvPr/>
        </p:nvSpPr>
        <p:spPr>
          <a:xfrm>
            <a:off x="-1802450" y="-3094500"/>
            <a:ext cx="5536200" cy="5143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272" name="Google Shape;272;p39"/>
          <p:cNvSpPr txBox="1"/>
          <p:nvPr>
            <p:ph type="ctrTitle"/>
          </p:nvPr>
        </p:nvSpPr>
        <p:spPr>
          <a:xfrm>
            <a:off x="713225" y="1782608"/>
            <a:ext cx="4398300" cy="205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Approach</a:t>
            </a:r>
            <a:endParaRPr/>
          </a:p>
        </p:txBody>
      </p:sp>
      <p:sp>
        <p:nvSpPr>
          <p:cNvPr id="273" name="Google Shape;273;p39"/>
          <p:cNvSpPr txBox="1"/>
          <p:nvPr>
            <p:ph idx="2" type="title"/>
          </p:nvPr>
        </p:nvSpPr>
        <p:spPr>
          <a:xfrm>
            <a:off x="713225" y="539503"/>
            <a:ext cx="2171400" cy="7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ctrTitle"/>
          </p:nvPr>
        </p:nvSpPr>
        <p:spPr>
          <a:xfrm>
            <a:off x="414200" y="1717488"/>
            <a:ext cx="3384300" cy="17085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t>Converting To GeoDataframe for Mapping</a:t>
            </a:r>
            <a:endParaRPr sz="3000"/>
          </a:p>
        </p:txBody>
      </p:sp>
      <p:pic>
        <p:nvPicPr>
          <p:cNvPr id="279" name="Google Shape;279;p40"/>
          <p:cNvPicPr preferRelativeResize="0"/>
          <p:nvPr/>
        </p:nvPicPr>
        <p:blipFill>
          <a:blip r:embed="rId3">
            <a:alphaModFix/>
          </a:blip>
          <a:stretch>
            <a:fillRect/>
          </a:stretch>
        </p:blipFill>
        <p:spPr>
          <a:xfrm>
            <a:off x="3982624" y="245712"/>
            <a:ext cx="4707275" cy="4652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Counting Crimes Within a Radius</a:t>
            </a:r>
            <a:endParaRPr sz="2800"/>
          </a:p>
        </p:txBody>
      </p:sp>
      <p:pic>
        <p:nvPicPr>
          <p:cNvPr id="285" name="Google Shape;285;p41"/>
          <p:cNvPicPr preferRelativeResize="0"/>
          <p:nvPr/>
        </p:nvPicPr>
        <p:blipFill>
          <a:blip r:embed="rId3">
            <a:alphaModFix/>
          </a:blip>
          <a:stretch>
            <a:fillRect/>
          </a:stretch>
        </p:blipFill>
        <p:spPr>
          <a:xfrm>
            <a:off x="1146313" y="1149500"/>
            <a:ext cx="6851379" cy="3767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Collecting Random Sample Data</a:t>
            </a:r>
            <a:endParaRPr/>
          </a:p>
        </p:txBody>
      </p:sp>
      <p:pic>
        <p:nvPicPr>
          <p:cNvPr id="291" name="Google Shape;291;p42"/>
          <p:cNvPicPr preferRelativeResize="0"/>
          <p:nvPr/>
        </p:nvPicPr>
        <p:blipFill>
          <a:blip r:embed="rId3">
            <a:alphaModFix/>
          </a:blip>
          <a:stretch>
            <a:fillRect/>
          </a:stretch>
        </p:blipFill>
        <p:spPr>
          <a:xfrm>
            <a:off x="1084200" y="1070750"/>
            <a:ext cx="6975580" cy="376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Collecting Random Sample Data</a:t>
            </a:r>
            <a:endParaRPr/>
          </a:p>
        </p:txBody>
      </p:sp>
      <p:pic>
        <p:nvPicPr>
          <p:cNvPr id="297" name="Google Shape;297;p43"/>
          <p:cNvPicPr preferRelativeResize="0"/>
          <p:nvPr/>
        </p:nvPicPr>
        <p:blipFill>
          <a:blip r:embed="rId3">
            <a:alphaModFix/>
          </a:blip>
          <a:stretch>
            <a:fillRect/>
          </a:stretch>
        </p:blipFill>
        <p:spPr>
          <a:xfrm>
            <a:off x="152401" y="1539593"/>
            <a:ext cx="8839199" cy="25307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idx="4"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Significance Test to Use?</a:t>
            </a:r>
            <a:endParaRPr/>
          </a:p>
        </p:txBody>
      </p:sp>
      <p:sp>
        <p:nvSpPr>
          <p:cNvPr id="303" name="Google Shape;303;p44"/>
          <p:cNvSpPr txBox="1"/>
          <p:nvPr>
            <p:ph type="ctrTitle"/>
          </p:nvPr>
        </p:nvSpPr>
        <p:spPr>
          <a:xfrm>
            <a:off x="798927" y="2516625"/>
            <a:ext cx="3348300" cy="7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Z-Test</a:t>
            </a:r>
            <a:endParaRPr/>
          </a:p>
        </p:txBody>
      </p:sp>
      <p:sp>
        <p:nvSpPr>
          <p:cNvPr id="304" name="Google Shape;304;p44"/>
          <p:cNvSpPr txBox="1"/>
          <p:nvPr>
            <p:ph idx="1" type="subTitle"/>
          </p:nvPr>
        </p:nvSpPr>
        <p:spPr>
          <a:xfrm>
            <a:off x="798900" y="3247525"/>
            <a:ext cx="3348300" cy="917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Sample size is over 30</a:t>
            </a:r>
            <a:endParaRPr/>
          </a:p>
          <a:p>
            <a:pPr indent="-292100" lvl="0" marL="457200" rtl="0" algn="l">
              <a:spcBef>
                <a:spcPts val="0"/>
              </a:spcBef>
              <a:spcAft>
                <a:spcPts val="0"/>
              </a:spcAft>
              <a:buSzPts val="1000"/>
              <a:buChar char="●"/>
            </a:pPr>
            <a:r>
              <a:rPr lang="en"/>
              <a:t>Variance is known</a:t>
            </a:r>
            <a:endParaRPr/>
          </a:p>
        </p:txBody>
      </p:sp>
      <p:sp>
        <p:nvSpPr>
          <p:cNvPr id="305" name="Google Shape;305;p44"/>
          <p:cNvSpPr txBox="1"/>
          <p:nvPr>
            <p:ph idx="2" type="ctrTitle"/>
          </p:nvPr>
        </p:nvSpPr>
        <p:spPr>
          <a:xfrm>
            <a:off x="4996751" y="2516625"/>
            <a:ext cx="3348300" cy="7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T-Test</a:t>
            </a:r>
            <a:endParaRPr/>
          </a:p>
        </p:txBody>
      </p:sp>
      <p:sp>
        <p:nvSpPr>
          <p:cNvPr id="306" name="Google Shape;306;p44"/>
          <p:cNvSpPr txBox="1"/>
          <p:nvPr>
            <p:ph idx="3" type="subTitle"/>
          </p:nvPr>
        </p:nvSpPr>
        <p:spPr>
          <a:xfrm>
            <a:off x="4996721" y="3247525"/>
            <a:ext cx="3348300" cy="917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Sample size is under 30</a:t>
            </a:r>
            <a:endParaRPr/>
          </a:p>
          <a:p>
            <a:pPr indent="-292100" lvl="0" marL="457200" rtl="0" algn="l">
              <a:spcBef>
                <a:spcPts val="0"/>
              </a:spcBef>
              <a:spcAft>
                <a:spcPts val="0"/>
              </a:spcAft>
              <a:buSzPts val="1000"/>
              <a:buChar char="●"/>
            </a:pPr>
            <a:r>
              <a:rPr lang="en"/>
              <a:t>Variance is unknown</a:t>
            </a:r>
            <a:endParaRPr/>
          </a:p>
        </p:txBody>
      </p:sp>
      <p:sp>
        <p:nvSpPr>
          <p:cNvPr id="307" name="Google Shape;307;p44"/>
          <p:cNvSpPr/>
          <p:nvPr/>
        </p:nvSpPr>
        <p:spPr>
          <a:xfrm rot="5400000">
            <a:off x="6296625" y="1893140"/>
            <a:ext cx="748500" cy="608700"/>
          </a:xfrm>
          <a:prstGeom prst="chevron">
            <a:avLst>
              <a:gd fmla="val 50000" name="adj"/>
            </a:avLst>
          </a:prstGeom>
          <a:solidFill>
            <a:srgbClr val="813F2E"/>
          </a:solidFill>
          <a:ln cap="flat" cmpd="sng" w="9525">
            <a:solidFill>
              <a:srgbClr val="E2C8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5"/>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T-Test Results</a:t>
            </a:r>
            <a:endParaRPr/>
          </a:p>
        </p:txBody>
      </p:sp>
      <p:pic>
        <p:nvPicPr>
          <p:cNvPr id="313" name="Google Shape;313;p45"/>
          <p:cNvPicPr preferRelativeResize="0"/>
          <p:nvPr/>
        </p:nvPicPr>
        <p:blipFill rotWithShape="1">
          <a:blip r:embed="rId3">
            <a:alphaModFix/>
          </a:blip>
          <a:srcRect b="4287" l="0" r="0" t="0"/>
          <a:stretch/>
        </p:blipFill>
        <p:spPr>
          <a:xfrm>
            <a:off x="152400" y="1174050"/>
            <a:ext cx="8839199" cy="3558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ph idx="2" type="ctrTitle"/>
          </p:nvPr>
        </p:nvSpPr>
        <p:spPr>
          <a:xfrm flipH="1">
            <a:off x="915575" y="3778575"/>
            <a:ext cx="3109200" cy="94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vo"/>
                <a:ea typeface="Arvo"/>
                <a:cs typeface="Arvo"/>
                <a:sym typeface="Arvo"/>
              </a:rPr>
              <a:t>Results/Conclusion</a:t>
            </a:r>
            <a:endParaRPr>
              <a:latin typeface="Arvo"/>
              <a:ea typeface="Arvo"/>
              <a:cs typeface="Arvo"/>
              <a:sym typeface="Arv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9" name="Google Shape;319;p46"/>
          <p:cNvSpPr txBox="1"/>
          <p:nvPr>
            <p:ph idx="6" type="ctrTitle"/>
          </p:nvPr>
        </p:nvSpPr>
        <p:spPr>
          <a:xfrm>
            <a:off x="322575" y="2754075"/>
            <a:ext cx="3109200" cy="79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Part 4</a:t>
            </a:r>
            <a:endParaRPr sz="4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T-Test Results</a:t>
            </a:r>
            <a:endParaRPr/>
          </a:p>
        </p:txBody>
      </p:sp>
      <p:pic>
        <p:nvPicPr>
          <p:cNvPr id="325" name="Google Shape;325;p47"/>
          <p:cNvPicPr preferRelativeResize="0"/>
          <p:nvPr/>
        </p:nvPicPr>
        <p:blipFill rotWithShape="1">
          <a:blip r:embed="rId3">
            <a:alphaModFix/>
          </a:blip>
          <a:srcRect b="4287" l="0" r="0" t="0"/>
          <a:stretch/>
        </p:blipFill>
        <p:spPr>
          <a:xfrm>
            <a:off x="152400" y="1174050"/>
            <a:ext cx="8839199" cy="3558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p:nvPr/>
        </p:nvSpPr>
        <p:spPr>
          <a:xfrm>
            <a:off x="632100" y="558450"/>
            <a:ext cx="3238500" cy="40266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209" name="Google Shape;209;p30"/>
          <p:cNvSpPr txBox="1"/>
          <p:nvPr>
            <p:ph type="ctrTitle"/>
          </p:nvPr>
        </p:nvSpPr>
        <p:spPr>
          <a:xfrm>
            <a:off x="891900" y="2255400"/>
            <a:ext cx="2718900" cy="63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Agenda</a:t>
            </a:r>
            <a:endParaRPr sz="3600"/>
          </a:p>
        </p:txBody>
      </p:sp>
      <p:sp>
        <p:nvSpPr>
          <p:cNvPr id="210" name="Google Shape;210;p30"/>
          <p:cNvSpPr txBox="1"/>
          <p:nvPr/>
        </p:nvSpPr>
        <p:spPr>
          <a:xfrm>
            <a:off x="4402950" y="1117800"/>
            <a:ext cx="4416300" cy="29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accent5"/>
              </a:solidFill>
              <a:latin typeface="Arvo"/>
              <a:ea typeface="Arvo"/>
              <a:cs typeface="Arvo"/>
              <a:sym typeface="Arvo"/>
            </a:endParaRPr>
          </a:p>
          <a:p>
            <a:pPr indent="-355600" lvl="0" marL="457200" rtl="0" algn="l">
              <a:spcBef>
                <a:spcPts val="0"/>
              </a:spcBef>
              <a:spcAft>
                <a:spcPts val="0"/>
              </a:spcAft>
              <a:buClr>
                <a:schemeClr val="accent5"/>
              </a:buClr>
              <a:buSzPts val="2000"/>
              <a:buFont typeface="Arvo"/>
              <a:buChar char="❖"/>
            </a:pPr>
            <a:r>
              <a:rPr lang="en" sz="2000">
                <a:solidFill>
                  <a:schemeClr val="accent5"/>
                </a:solidFill>
                <a:latin typeface="Arvo"/>
                <a:ea typeface="Arvo"/>
                <a:cs typeface="Arvo"/>
                <a:sym typeface="Arvo"/>
              </a:rPr>
              <a:t>Purpose</a:t>
            </a:r>
            <a:endParaRPr sz="2000">
              <a:solidFill>
                <a:schemeClr val="accent5"/>
              </a:solidFill>
              <a:latin typeface="Arvo"/>
              <a:ea typeface="Arvo"/>
              <a:cs typeface="Arvo"/>
              <a:sym typeface="Arvo"/>
            </a:endParaRPr>
          </a:p>
          <a:p>
            <a:pPr indent="-355600" lvl="0" marL="457200" rtl="0" algn="l">
              <a:spcBef>
                <a:spcPts val="0"/>
              </a:spcBef>
              <a:spcAft>
                <a:spcPts val="0"/>
              </a:spcAft>
              <a:buClr>
                <a:schemeClr val="accent5"/>
              </a:buClr>
              <a:buSzPts val="2000"/>
              <a:buFont typeface="Arvo"/>
              <a:buChar char="❖"/>
            </a:pPr>
            <a:r>
              <a:rPr lang="en" sz="2000">
                <a:solidFill>
                  <a:schemeClr val="accent5"/>
                </a:solidFill>
                <a:latin typeface="Arvo"/>
                <a:ea typeface="Arvo"/>
                <a:cs typeface="Arvo"/>
                <a:sym typeface="Arvo"/>
              </a:rPr>
              <a:t>Research Questions</a:t>
            </a:r>
            <a:endParaRPr sz="2000">
              <a:solidFill>
                <a:schemeClr val="accent5"/>
              </a:solidFill>
              <a:latin typeface="Arvo"/>
              <a:ea typeface="Arvo"/>
              <a:cs typeface="Arvo"/>
              <a:sym typeface="Arvo"/>
            </a:endParaRPr>
          </a:p>
          <a:p>
            <a:pPr indent="-355600" lvl="0" marL="457200" rtl="0" algn="l">
              <a:spcBef>
                <a:spcPts val="0"/>
              </a:spcBef>
              <a:spcAft>
                <a:spcPts val="0"/>
              </a:spcAft>
              <a:buClr>
                <a:schemeClr val="accent5"/>
              </a:buClr>
              <a:buSzPts val="2000"/>
              <a:buFont typeface="Arvo"/>
              <a:buChar char="❖"/>
            </a:pPr>
            <a:r>
              <a:rPr lang="en" sz="2000">
                <a:solidFill>
                  <a:schemeClr val="accent5"/>
                </a:solidFill>
                <a:latin typeface="Arvo"/>
                <a:ea typeface="Arvo"/>
                <a:cs typeface="Arvo"/>
                <a:sym typeface="Arvo"/>
              </a:rPr>
              <a:t>Data Acquisition and Clean-up</a:t>
            </a:r>
            <a:endParaRPr sz="2000">
              <a:solidFill>
                <a:schemeClr val="accent5"/>
              </a:solidFill>
              <a:latin typeface="Arvo"/>
              <a:ea typeface="Arvo"/>
              <a:cs typeface="Arvo"/>
              <a:sym typeface="Arvo"/>
            </a:endParaRPr>
          </a:p>
          <a:p>
            <a:pPr indent="-355600" lvl="0" marL="457200" rtl="0" algn="l">
              <a:spcBef>
                <a:spcPts val="0"/>
              </a:spcBef>
              <a:spcAft>
                <a:spcPts val="0"/>
              </a:spcAft>
              <a:buClr>
                <a:schemeClr val="accent5"/>
              </a:buClr>
              <a:buSzPts val="2000"/>
              <a:buFont typeface="Arvo"/>
              <a:buChar char="❖"/>
            </a:pPr>
            <a:r>
              <a:rPr lang="en" sz="2000">
                <a:solidFill>
                  <a:schemeClr val="accent5"/>
                </a:solidFill>
                <a:latin typeface="Arvo"/>
                <a:ea typeface="Arvo"/>
                <a:cs typeface="Arvo"/>
                <a:sym typeface="Arvo"/>
              </a:rPr>
              <a:t>Data Interpretation</a:t>
            </a:r>
            <a:endParaRPr sz="2000">
              <a:solidFill>
                <a:schemeClr val="accent5"/>
              </a:solidFill>
              <a:latin typeface="Arvo"/>
              <a:ea typeface="Arvo"/>
              <a:cs typeface="Arvo"/>
              <a:sym typeface="Arvo"/>
            </a:endParaRPr>
          </a:p>
          <a:p>
            <a:pPr indent="-355600" lvl="0" marL="457200" rtl="0" algn="l">
              <a:spcBef>
                <a:spcPts val="0"/>
              </a:spcBef>
              <a:spcAft>
                <a:spcPts val="0"/>
              </a:spcAft>
              <a:buClr>
                <a:schemeClr val="accent5"/>
              </a:buClr>
              <a:buSzPts val="2000"/>
              <a:buFont typeface="Arvo"/>
              <a:buChar char="❖"/>
            </a:pPr>
            <a:r>
              <a:rPr lang="en" sz="2000">
                <a:solidFill>
                  <a:schemeClr val="accent5"/>
                </a:solidFill>
                <a:latin typeface="Arvo"/>
                <a:ea typeface="Arvo"/>
                <a:cs typeface="Arvo"/>
                <a:sym typeface="Arvo"/>
              </a:rPr>
              <a:t>Approach</a:t>
            </a:r>
            <a:endParaRPr sz="2000">
              <a:solidFill>
                <a:schemeClr val="accent5"/>
              </a:solidFill>
              <a:latin typeface="Arvo"/>
              <a:ea typeface="Arvo"/>
              <a:cs typeface="Arvo"/>
              <a:sym typeface="Arvo"/>
            </a:endParaRPr>
          </a:p>
          <a:p>
            <a:pPr indent="-355600" lvl="0" marL="457200" rtl="0" algn="l">
              <a:spcBef>
                <a:spcPts val="0"/>
              </a:spcBef>
              <a:spcAft>
                <a:spcPts val="0"/>
              </a:spcAft>
              <a:buClr>
                <a:schemeClr val="accent5"/>
              </a:buClr>
              <a:buSzPts val="2000"/>
              <a:buFont typeface="Arvo"/>
              <a:buChar char="❖"/>
            </a:pPr>
            <a:r>
              <a:rPr lang="en" sz="2000">
                <a:solidFill>
                  <a:schemeClr val="accent5"/>
                </a:solidFill>
                <a:latin typeface="Arvo"/>
                <a:ea typeface="Arvo"/>
                <a:cs typeface="Arvo"/>
                <a:sym typeface="Arvo"/>
              </a:rPr>
              <a:t>Results/Conclusions</a:t>
            </a:r>
            <a:endParaRPr sz="2000">
              <a:solidFill>
                <a:schemeClr val="accent5"/>
              </a:solidFill>
              <a:latin typeface="Arvo"/>
              <a:ea typeface="Arvo"/>
              <a:cs typeface="Arvo"/>
              <a:sym typeface="Arvo"/>
            </a:endParaRPr>
          </a:p>
          <a:p>
            <a:pPr indent="-355600" lvl="0" marL="457200" rtl="0" algn="l">
              <a:spcBef>
                <a:spcPts val="0"/>
              </a:spcBef>
              <a:spcAft>
                <a:spcPts val="0"/>
              </a:spcAft>
              <a:buClr>
                <a:schemeClr val="accent5"/>
              </a:buClr>
              <a:buSzPts val="2000"/>
              <a:buFont typeface="Arvo"/>
              <a:buChar char="❖"/>
            </a:pPr>
            <a:r>
              <a:rPr lang="en" sz="2000">
                <a:solidFill>
                  <a:schemeClr val="accent5"/>
                </a:solidFill>
                <a:latin typeface="Arvo"/>
                <a:ea typeface="Arvo"/>
                <a:cs typeface="Arvo"/>
                <a:sym typeface="Arvo"/>
              </a:rPr>
              <a:t>Next Steps</a:t>
            </a:r>
            <a:endParaRPr sz="2000">
              <a:solidFill>
                <a:schemeClr val="accent5"/>
              </a:solidFill>
              <a:latin typeface="Arvo"/>
              <a:ea typeface="Arvo"/>
              <a:cs typeface="Arvo"/>
              <a:sym typeface="Arvo"/>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ton"/>
                <a:ea typeface="Anton"/>
                <a:cs typeface="Anton"/>
                <a:sym typeface="Anton"/>
              </a:rPr>
              <a:t>Data Interpretation</a:t>
            </a:r>
            <a:endParaRPr>
              <a:latin typeface="Anton"/>
              <a:ea typeface="Anton"/>
              <a:cs typeface="Anton"/>
              <a:sym typeface="Anton"/>
            </a:endParaRPr>
          </a:p>
        </p:txBody>
      </p:sp>
      <p:sp>
        <p:nvSpPr>
          <p:cNvPr id="331" name="Google Shape;331;p48"/>
          <p:cNvSpPr txBox="1"/>
          <p:nvPr>
            <p:ph type="ctrTitle"/>
          </p:nvPr>
        </p:nvSpPr>
        <p:spPr>
          <a:xfrm>
            <a:off x="3586375" y="1263775"/>
            <a:ext cx="4844400" cy="94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 </a:t>
            </a:r>
            <a:endParaRPr/>
          </a:p>
        </p:txBody>
      </p:sp>
      <p:sp>
        <p:nvSpPr>
          <p:cNvPr id="332" name="Google Shape;332;p48"/>
          <p:cNvSpPr txBox="1"/>
          <p:nvPr>
            <p:ph idx="1" type="body"/>
          </p:nvPr>
        </p:nvSpPr>
        <p:spPr>
          <a:xfrm>
            <a:off x="311700" y="1017725"/>
            <a:ext cx="8119200" cy="3775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6"/>
              </a:buClr>
              <a:buSzPts val="1600"/>
              <a:buChar char="❖"/>
            </a:pPr>
            <a:r>
              <a:rPr lang="en" sz="1400"/>
              <a:t>The types of violent crimes that were studied were rape, robbery, and murder (non-neligent homicide).</a:t>
            </a:r>
            <a:endParaRPr sz="1400"/>
          </a:p>
          <a:p>
            <a:pPr indent="-330200" lvl="0" marL="457200" rtl="0" algn="l">
              <a:lnSpc>
                <a:spcPct val="115000"/>
              </a:lnSpc>
              <a:spcBef>
                <a:spcPts val="0"/>
              </a:spcBef>
              <a:spcAft>
                <a:spcPts val="0"/>
              </a:spcAft>
              <a:buClr>
                <a:schemeClr val="accent6"/>
              </a:buClr>
              <a:buSzPts val="1600"/>
              <a:buChar char="❖"/>
            </a:pPr>
            <a:r>
              <a:rPr lang="en" sz="1400"/>
              <a:t>Totals across all boroughs of New York City were 1102 occurrences of rape, 33730 occurrences of robbery, and 362 occurences of murder (non-negligent homicide) within one mile of a public space.</a:t>
            </a:r>
            <a:endParaRPr sz="1400"/>
          </a:p>
          <a:p>
            <a:pPr indent="-330200" lvl="0" marL="457200" rtl="0" algn="l">
              <a:lnSpc>
                <a:spcPct val="115000"/>
              </a:lnSpc>
              <a:spcBef>
                <a:spcPts val="50"/>
              </a:spcBef>
              <a:spcAft>
                <a:spcPts val="0"/>
              </a:spcAft>
              <a:buClr>
                <a:schemeClr val="accent6"/>
              </a:buClr>
              <a:buSzPts val="1600"/>
              <a:buChar char="❖"/>
            </a:pPr>
            <a:r>
              <a:rPr lang="en" sz="1400"/>
              <a:t>The borough with the smallest total of all violent occurrences was Staten Island with 366 total crimes.</a:t>
            </a:r>
            <a:endParaRPr sz="1400"/>
          </a:p>
          <a:p>
            <a:pPr indent="-330200" lvl="0" marL="457200" rtl="0" algn="l">
              <a:lnSpc>
                <a:spcPct val="115000"/>
              </a:lnSpc>
              <a:spcBef>
                <a:spcPts val="50"/>
              </a:spcBef>
              <a:spcAft>
                <a:spcPts val="0"/>
              </a:spcAft>
              <a:buClr>
                <a:schemeClr val="accent6"/>
              </a:buClr>
              <a:buSzPts val="1600"/>
              <a:buChar char="❖"/>
            </a:pPr>
            <a:r>
              <a:rPr lang="en" sz="1400"/>
              <a:t>The borough with the largest total of all violent occurrences was the Bronx with 5347 total crimes.</a:t>
            </a:r>
            <a:endParaRPr sz="1400"/>
          </a:p>
          <a:p>
            <a:pPr indent="-330200" lvl="0" marL="457200" rtl="0" algn="l">
              <a:lnSpc>
                <a:spcPct val="115000"/>
              </a:lnSpc>
              <a:spcBef>
                <a:spcPts val="50"/>
              </a:spcBef>
              <a:spcAft>
                <a:spcPts val="0"/>
              </a:spcAft>
              <a:buClr>
                <a:schemeClr val="accent6"/>
              </a:buClr>
              <a:buSzPts val="1600"/>
              <a:buChar char="❖"/>
            </a:pPr>
            <a:r>
              <a:rPr lang="en" sz="1400"/>
              <a:t>Heat Density Maps for each borough are depicted for the purpose of public initiatives or increased policing in those areas.</a:t>
            </a:r>
            <a:endParaRPr sz="1400"/>
          </a:p>
          <a:p>
            <a:pPr indent="-330200" lvl="0" marL="457200" rtl="0" algn="l">
              <a:lnSpc>
                <a:spcPct val="115000"/>
              </a:lnSpc>
              <a:spcBef>
                <a:spcPts val="50"/>
              </a:spcBef>
              <a:spcAft>
                <a:spcPts val="0"/>
              </a:spcAft>
              <a:buClr>
                <a:schemeClr val="accent6"/>
              </a:buClr>
              <a:buSzPts val="1600"/>
              <a:buChar char="❖"/>
            </a:pPr>
            <a:r>
              <a:rPr lang="en" sz="1400"/>
              <a:t>Parks and Outdoor Areas have the highest rates of violent occurrences. </a:t>
            </a:r>
            <a:endParaRPr sz="1400"/>
          </a:p>
          <a:p>
            <a:pPr indent="0" lvl="0" marL="457200" rtl="0" algn="l">
              <a:spcBef>
                <a:spcPts val="5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9"/>
          <p:cNvSpPr txBox="1"/>
          <p:nvPr/>
        </p:nvSpPr>
        <p:spPr>
          <a:xfrm>
            <a:off x="212350" y="133700"/>
            <a:ext cx="8714100" cy="7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accent5"/>
                </a:solidFill>
                <a:latin typeface="Anton"/>
                <a:ea typeface="Anton"/>
                <a:cs typeface="Anton"/>
                <a:sym typeface="Anton"/>
              </a:rPr>
              <a:t>Total Count of Crimes in a One-Mile Proximity of Public Areas</a:t>
            </a:r>
            <a:endParaRPr sz="2600">
              <a:solidFill>
                <a:schemeClr val="accent5"/>
              </a:solidFill>
              <a:latin typeface="Anton"/>
              <a:ea typeface="Anton"/>
              <a:cs typeface="Anton"/>
              <a:sym typeface="Anton"/>
            </a:endParaRPr>
          </a:p>
        </p:txBody>
      </p:sp>
      <p:pic>
        <p:nvPicPr>
          <p:cNvPr id="338" name="Google Shape;338;p49"/>
          <p:cNvPicPr preferRelativeResize="0"/>
          <p:nvPr/>
        </p:nvPicPr>
        <p:blipFill rotWithShape="1">
          <a:blip r:embed="rId3">
            <a:alphaModFix/>
          </a:blip>
          <a:srcRect b="37926" l="0" r="0" t="5083"/>
          <a:stretch/>
        </p:blipFill>
        <p:spPr>
          <a:xfrm>
            <a:off x="283575" y="1166613"/>
            <a:ext cx="2749850" cy="1447224"/>
          </a:xfrm>
          <a:prstGeom prst="rect">
            <a:avLst/>
          </a:prstGeom>
          <a:noFill/>
          <a:ln>
            <a:noFill/>
          </a:ln>
        </p:spPr>
      </p:pic>
      <p:sp>
        <p:nvSpPr>
          <p:cNvPr id="339" name="Google Shape;339;p49"/>
          <p:cNvSpPr txBox="1"/>
          <p:nvPr/>
        </p:nvSpPr>
        <p:spPr>
          <a:xfrm>
            <a:off x="971225" y="747175"/>
            <a:ext cx="15573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Arvo"/>
                <a:ea typeface="Arvo"/>
                <a:cs typeface="Arvo"/>
                <a:sym typeface="Arvo"/>
              </a:rPr>
              <a:t>Staten Island</a:t>
            </a:r>
            <a:endParaRPr sz="1500">
              <a:solidFill>
                <a:schemeClr val="accent5"/>
              </a:solidFill>
              <a:latin typeface="Arvo"/>
              <a:ea typeface="Arvo"/>
              <a:cs typeface="Arvo"/>
              <a:sym typeface="Arvo"/>
            </a:endParaRPr>
          </a:p>
        </p:txBody>
      </p:sp>
      <p:pic>
        <p:nvPicPr>
          <p:cNvPr id="340" name="Google Shape;340;p49"/>
          <p:cNvPicPr preferRelativeResize="0"/>
          <p:nvPr/>
        </p:nvPicPr>
        <p:blipFill rotWithShape="1">
          <a:blip r:embed="rId4">
            <a:alphaModFix/>
          </a:blip>
          <a:srcRect b="37738" l="0" r="0" t="4067"/>
          <a:stretch/>
        </p:blipFill>
        <p:spPr>
          <a:xfrm>
            <a:off x="567775" y="3193075"/>
            <a:ext cx="3260750" cy="1447224"/>
          </a:xfrm>
          <a:prstGeom prst="rect">
            <a:avLst/>
          </a:prstGeom>
          <a:noFill/>
          <a:ln>
            <a:noFill/>
          </a:ln>
        </p:spPr>
      </p:pic>
      <p:sp>
        <p:nvSpPr>
          <p:cNvPr id="341" name="Google Shape;341;p49"/>
          <p:cNvSpPr txBox="1"/>
          <p:nvPr/>
        </p:nvSpPr>
        <p:spPr>
          <a:xfrm>
            <a:off x="1419500" y="2737075"/>
            <a:ext cx="15573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Arvo"/>
                <a:ea typeface="Arvo"/>
                <a:cs typeface="Arvo"/>
                <a:sym typeface="Arvo"/>
              </a:rPr>
              <a:t>Queens</a:t>
            </a:r>
            <a:endParaRPr sz="1500">
              <a:solidFill>
                <a:schemeClr val="accent5"/>
              </a:solidFill>
              <a:latin typeface="Arvo"/>
              <a:ea typeface="Arvo"/>
              <a:cs typeface="Arvo"/>
              <a:sym typeface="Arvo"/>
            </a:endParaRPr>
          </a:p>
        </p:txBody>
      </p:sp>
      <p:pic>
        <p:nvPicPr>
          <p:cNvPr id="342" name="Google Shape;342;p49"/>
          <p:cNvPicPr preferRelativeResize="0"/>
          <p:nvPr/>
        </p:nvPicPr>
        <p:blipFill rotWithShape="1">
          <a:blip r:embed="rId5">
            <a:alphaModFix/>
          </a:blip>
          <a:srcRect b="37728" l="0" r="0" t="4441"/>
          <a:stretch/>
        </p:blipFill>
        <p:spPr>
          <a:xfrm>
            <a:off x="3197086" y="1166613"/>
            <a:ext cx="2749850" cy="1447201"/>
          </a:xfrm>
          <a:prstGeom prst="rect">
            <a:avLst/>
          </a:prstGeom>
          <a:noFill/>
          <a:ln>
            <a:noFill/>
          </a:ln>
        </p:spPr>
      </p:pic>
      <p:sp>
        <p:nvSpPr>
          <p:cNvPr id="343" name="Google Shape;343;p49"/>
          <p:cNvSpPr txBox="1"/>
          <p:nvPr/>
        </p:nvSpPr>
        <p:spPr>
          <a:xfrm>
            <a:off x="3790750" y="710625"/>
            <a:ext cx="15573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Arvo"/>
                <a:ea typeface="Arvo"/>
                <a:cs typeface="Arvo"/>
                <a:sym typeface="Arvo"/>
              </a:rPr>
              <a:t>Brooklyn</a:t>
            </a:r>
            <a:endParaRPr sz="1500">
              <a:solidFill>
                <a:schemeClr val="accent5"/>
              </a:solidFill>
              <a:latin typeface="Arvo"/>
              <a:ea typeface="Arvo"/>
              <a:cs typeface="Arvo"/>
              <a:sym typeface="Arvo"/>
            </a:endParaRPr>
          </a:p>
        </p:txBody>
      </p:sp>
      <p:pic>
        <p:nvPicPr>
          <p:cNvPr id="344" name="Google Shape;344;p49"/>
          <p:cNvPicPr preferRelativeResize="0"/>
          <p:nvPr/>
        </p:nvPicPr>
        <p:blipFill rotWithShape="1">
          <a:blip r:embed="rId6">
            <a:alphaModFix/>
          </a:blip>
          <a:srcRect b="38342" l="0" r="0" t="4777"/>
          <a:stretch/>
        </p:blipFill>
        <p:spPr>
          <a:xfrm>
            <a:off x="6110575" y="1124550"/>
            <a:ext cx="2749850" cy="1447201"/>
          </a:xfrm>
          <a:prstGeom prst="rect">
            <a:avLst/>
          </a:prstGeom>
          <a:noFill/>
          <a:ln>
            <a:noFill/>
          </a:ln>
        </p:spPr>
      </p:pic>
      <p:sp>
        <p:nvSpPr>
          <p:cNvPr id="345" name="Google Shape;345;p49"/>
          <p:cNvSpPr txBox="1"/>
          <p:nvPr/>
        </p:nvSpPr>
        <p:spPr>
          <a:xfrm>
            <a:off x="6706850" y="710613"/>
            <a:ext cx="15573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Arvo"/>
                <a:ea typeface="Arvo"/>
                <a:cs typeface="Arvo"/>
                <a:sym typeface="Arvo"/>
              </a:rPr>
              <a:t>Bronx</a:t>
            </a:r>
            <a:endParaRPr sz="1500">
              <a:solidFill>
                <a:schemeClr val="accent5"/>
              </a:solidFill>
              <a:latin typeface="Arvo"/>
              <a:ea typeface="Arvo"/>
              <a:cs typeface="Arvo"/>
              <a:sym typeface="Arvo"/>
            </a:endParaRPr>
          </a:p>
        </p:txBody>
      </p:sp>
      <p:pic>
        <p:nvPicPr>
          <p:cNvPr id="346" name="Google Shape;346;p49"/>
          <p:cNvPicPr preferRelativeResize="0"/>
          <p:nvPr/>
        </p:nvPicPr>
        <p:blipFill rotWithShape="1">
          <a:blip r:embed="rId7">
            <a:alphaModFix/>
          </a:blip>
          <a:srcRect b="37144" l="0" r="0" t="4526"/>
          <a:stretch/>
        </p:blipFill>
        <p:spPr>
          <a:xfrm>
            <a:off x="4224850" y="3156338"/>
            <a:ext cx="3260751" cy="1520700"/>
          </a:xfrm>
          <a:prstGeom prst="rect">
            <a:avLst/>
          </a:prstGeom>
          <a:noFill/>
          <a:ln>
            <a:noFill/>
          </a:ln>
        </p:spPr>
      </p:pic>
      <p:sp>
        <p:nvSpPr>
          <p:cNvPr id="347" name="Google Shape;347;p49"/>
          <p:cNvSpPr txBox="1"/>
          <p:nvPr/>
        </p:nvSpPr>
        <p:spPr>
          <a:xfrm>
            <a:off x="5076575" y="2700338"/>
            <a:ext cx="15573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Arvo"/>
                <a:ea typeface="Arvo"/>
                <a:cs typeface="Arvo"/>
                <a:sym typeface="Arvo"/>
              </a:rPr>
              <a:t>Manhattan</a:t>
            </a:r>
            <a:endParaRPr sz="1500">
              <a:solidFill>
                <a:schemeClr val="accent5"/>
              </a:solidFill>
              <a:latin typeface="Arvo"/>
              <a:ea typeface="Arvo"/>
              <a:cs typeface="Arvo"/>
              <a:sym typeface="Arvo"/>
            </a:endParaRPr>
          </a:p>
        </p:txBody>
      </p:sp>
      <p:sp>
        <p:nvSpPr>
          <p:cNvPr id="348" name="Google Shape;348;p49"/>
          <p:cNvSpPr/>
          <p:nvPr/>
        </p:nvSpPr>
        <p:spPr>
          <a:xfrm>
            <a:off x="4719650" y="4338650"/>
            <a:ext cx="304800" cy="276300"/>
          </a:xfrm>
          <a:prstGeom prst="rect">
            <a:avLst/>
          </a:pr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49" name="Google Shape;349;p49"/>
          <p:cNvSpPr txBox="1"/>
          <p:nvPr/>
        </p:nvSpPr>
        <p:spPr>
          <a:xfrm>
            <a:off x="7554175" y="2895600"/>
            <a:ext cx="1524000" cy="1943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100">
                <a:solidFill>
                  <a:srgbClr val="741B47"/>
                </a:solidFill>
                <a:latin typeface="Arvo"/>
                <a:ea typeface="Arvo"/>
                <a:cs typeface="Arvo"/>
                <a:sym typeface="Arvo"/>
              </a:rPr>
              <a:t>Academic Libraries</a:t>
            </a:r>
            <a:endParaRPr sz="1100">
              <a:solidFill>
                <a:srgbClr val="741B47"/>
              </a:solidFill>
              <a:latin typeface="Arvo"/>
              <a:ea typeface="Arvo"/>
              <a:cs typeface="Arvo"/>
              <a:sym typeface="Arvo"/>
            </a:endParaRPr>
          </a:p>
          <a:p>
            <a:pPr indent="0" lvl="0" marL="0" rtl="0" algn="l">
              <a:lnSpc>
                <a:spcPct val="120000"/>
              </a:lnSpc>
              <a:spcBef>
                <a:spcPts val="0"/>
              </a:spcBef>
              <a:spcAft>
                <a:spcPts val="0"/>
              </a:spcAft>
              <a:buNone/>
            </a:pPr>
            <a:r>
              <a:rPr lang="en" sz="1100">
                <a:solidFill>
                  <a:srgbClr val="CC0000"/>
                </a:solidFill>
                <a:latin typeface="Arvo"/>
                <a:ea typeface="Arvo"/>
                <a:cs typeface="Arvo"/>
                <a:sym typeface="Arvo"/>
              </a:rPr>
              <a:t>Privately Owned</a:t>
            </a:r>
            <a:endParaRPr sz="1100">
              <a:solidFill>
                <a:srgbClr val="CC0000"/>
              </a:solidFill>
              <a:latin typeface="Arvo"/>
              <a:ea typeface="Arvo"/>
              <a:cs typeface="Arvo"/>
              <a:sym typeface="Arvo"/>
            </a:endParaRPr>
          </a:p>
          <a:p>
            <a:pPr indent="0" lvl="0" marL="0" rtl="0" algn="l">
              <a:lnSpc>
                <a:spcPct val="120000"/>
              </a:lnSpc>
              <a:spcBef>
                <a:spcPts val="0"/>
              </a:spcBef>
              <a:spcAft>
                <a:spcPts val="0"/>
              </a:spcAft>
              <a:buNone/>
            </a:pPr>
            <a:r>
              <a:rPr lang="en" sz="1100">
                <a:solidFill>
                  <a:srgbClr val="CC0000"/>
                </a:solidFill>
                <a:latin typeface="Arvo"/>
                <a:ea typeface="Arvo"/>
                <a:cs typeface="Arvo"/>
                <a:sym typeface="Arvo"/>
              </a:rPr>
              <a:t>     Public Spaces</a:t>
            </a:r>
            <a:endParaRPr sz="1100">
              <a:solidFill>
                <a:srgbClr val="CC0000"/>
              </a:solidFill>
              <a:latin typeface="Arvo"/>
              <a:ea typeface="Arvo"/>
              <a:cs typeface="Arvo"/>
              <a:sym typeface="Arvo"/>
            </a:endParaRPr>
          </a:p>
          <a:p>
            <a:pPr indent="0" lvl="0" marL="0" rtl="0" algn="l">
              <a:lnSpc>
                <a:spcPct val="120000"/>
              </a:lnSpc>
              <a:spcBef>
                <a:spcPts val="0"/>
              </a:spcBef>
              <a:spcAft>
                <a:spcPts val="0"/>
              </a:spcAft>
              <a:buNone/>
            </a:pPr>
            <a:r>
              <a:rPr lang="en" sz="1100">
                <a:solidFill>
                  <a:srgbClr val="3D85C6"/>
                </a:solidFill>
                <a:latin typeface="Arvo"/>
                <a:ea typeface="Arvo"/>
                <a:cs typeface="Arvo"/>
                <a:sym typeface="Arvo"/>
              </a:rPr>
              <a:t>Public Libraries</a:t>
            </a:r>
            <a:endParaRPr sz="1100">
              <a:solidFill>
                <a:srgbClr val="3D85C6"/>
              </a:solidFill>
              <a:latin typeface="Arvo"/>
              <a:ea typeface="Arvo"/>
              <a:cs typeface="Arvo"/>
              <a:sym typeface="Arvo"/>
            </a:endParaRPr>
          </a:p>
          <a:p>
            <a:pPr indent="0" lvl="0" marL="0" rtl="0" algn="l">
              <a:lnSpc>
                <a:spcPct val="120000"/>
              </a:lnSpc>
              <a:spcBef>
                <a:spcPts val="0"/>
              </a:spcBef>
              <a:spcAft>
                <a:spcPts val="0"/>
              </a:spcAft>
              <a:buNone/>
            </a:pPr>
            <a:r>
              <a:rPr lang="en" sz="1100">
                <a:solidFill>
                  <a:srgbClr val="FF9900"/>
                </a:solidFill>
                <a:latin typeface="Arvo"/>
                <a:ea typeface="Arvo"/>
                <a:cs typeface="Arvo"/>
                <a:sym typeface="Arvo"/>
              </a:rPr>
              <a:t>Parks and Other</a:t>
            </a:r>
            <a:endParaRPr sz="1100">
              <a:solidFill>
                <a:srgbClr val="FF9900"/>
              </a:solidFill>
              <a:latin typeface="Arvo"/>
              <a:ea typeface="Arvo"/>
              <a:cs typeface="Arvo"/>
              <a:sym typeface="Arvo"/>
            </a:endParaRPr>
          </a:p>
          <a:p>
            <a:pPr indent="0" lvl="0" marL="0" rtl="0" algn="l">
              <a:lnSpc>
                <a:spcPct val="120000"/>
              </a:lnSpc>
              <a:spcBef>
                <a:spcPts val="0"/>
              </a:spcBef>
              <a:spcAft>
                <a:spcPts val="0"/>
              </a:spcAft>
              <a:buNone/>
            </a:pPr>
            <a:r>
              <a:rPr lang="en" sz="1100">
                <a:solidFill>
                  <a:srgbClr val="FF9900"/>
                </a:solidFill>
                <a:latin typeface="Arvo"/>
                <a:ea typeface="Arvo"/>
                <a:cs typeface="Arvo"/>
                <a:sym typeface="Arvo"/>
              </a:rPr>
              <a:t>     Outdoor Areas</a:t>
            </a:r>
            <a:endParaRPr sz="1100">
              <a:solidFill>
                <a:srgbClr val="FF9900"/>
              </a:solidFill>
              <a:latin typeface="Arvo"/>
              <a:ea typeface="Arvo"/>
              <a:cs typeface="Arvo"/>
              <a:sym typeface="Arvo"/>
            </a:endParaRPr>
          </a:p>
          <a:p>
            <a:pPr indent="0" lvl="0" marL="0" rtl="0" algn="l">
              <a:lnSpc>
                <a:spcPct val="120000"/>
              </a:lnSpc>
              <a:spcBef>
                <a:spcPts val="0"/>
              </a:spcBef>
              <a:spcAft>
                <a:spcPts val="0"/>
              </a:spcAft>
              <a:buNone/>
            </a:pPr>
            <a:r>
              <a:rPr lang="en" sz="1100">
                <a:solidFill>
                  <a:srgbClr val="C27BA0"/>
                </a:solidFill>
                <a:latin typeface="Arvo"/>
                <a:ea typeface="Arvo"/>
                <a:cs typeface="Arvo"/>
                <a:sym typeface="Arvo"/>
              </a:rPr>
              <a:t>Malls, Plazas and</a:t>
            </a:r>
            <a:endParaRPr sz="1100">
              <a:solidFill>
                <a:srgbClr val="C27BA0"/>
              </a:solidFill>
              <a:latin typeface="Arvo"/>
              <a:ea typeface="Arvo"/>
              <a:cs typeface="Arvo"/>
              <a:sym typeface="Arvo"/>
            </a:endParaRPr>
          </a:p>
          <a:p>
            <a:pPr indent="0" lvl="0" marL="0" rtl="0" algn="l">
              <a:lnSpc>
                <a:spcPct val="120000"/>
              </a:lnSpc>
              <a:spcBef>
                <a:spcPts val="0"/>
              </a:spcBef>
              <a:spcAft>
                <a:spcPts val="0"/>
              </a:spcAft>
              <a:buNone/>
            </a:pPr>
            <a:r>
              <a:rPr lang="en" sz="1100">
                <a:solidFill>
                  <a:srgbClr val="C27BA0"/>
                </a:solidFill>
                <a:latin typeface="Arvo"/>
                <a:ea typeface="Arvo"/>
                <a:cs typeface="Arvo"/>
                <a:sym typeface="Arvo"/>
              </a:rPr>
              <a:t>     </a:t>
            </a:r>
            <a:r>
              <a:rPr lang="en" sz="1100">
                <a:solidFill>
                  <a:srgbClr val="C27BA0"/>
                </a:solidFill>
                <a:latin typeface="Arvo"/>
                <a:ea typeface="Arvo"/>
                <a:cs typeface="Arvo"/>
                <a:sym typeface="Arvo"/>
              </a:rPr>
              <a:t>Streetscapes</a:t>
            </a:r>
            <a:endParaRPr sz="1100">
              <a:solidFill>
                <a:srgbClr val="C27BA0"/>
              </a:solidFill>
              <a:latin typeface="Arvo"/>
              <a:ea typeface="Arvo"/>
              <a:cs typeface="Arvo"/>
              <a:sym typeface="Arvo"/>
            </a:endParaRPr>
          </a:p>
          <a:p>
            <a:pPr indent="0" lvl="0" marL="0" rtl="0" algn="l">
              <a:lnSpc>
                <a:spcPct val="120000"/>
              </a:lnSpc>
              <a:spcBef>
                <a:spcPts val="0"/>
              </a:spcBef>
              <a:spcAft>
                <a:spcPts val="0"/>
              </a:spcAft>
              <a:buNone/>
            </a:pPr>
            <a:r>
              <a:rPr lang="en" sz="1100">
                <a:solidFill>
                  <a:srgbClr val="6AA84F"/>
                </a:solidFill>
                <a:latin typeface="Arvo"/>
                <a:ea typeface="Arvo"/>
                <a:cs typeface="Arvo"/>
                <a:sym typeface="Arvo"/>
              </a:rPr>
              <a:t>Undeveloped</a:t>
            </a:r>
            <a:endParaRPr sz="1100">
              <a:solidFill>
                <a:srgbClr val="6AA84F"/>
              </a:solidFill>
              <a:latin typeface="Arvo"/>
              <a:ea typeface="Arvo"/>
              <a:cs typeface="Arvo"/>
              <a:sym typeface="Arvo"/>
            </a:endParaRPr>
          </a:p>
          <a:p>
            <a:pPr indent="0" lvl="0" marL="0" rtl="0" algn="l">
              <a:spcBef>
                <a:spcPts val="0"/>
              </a:spcBef>
              <a:spcAft>
                <a:spcPts val="0"/>
              </a:spcAft>
              <a:buNone/>
            </a:pPr>
            <a:r>
              <a:t/>
            </a:r>
            <a:endParaRPr b="1" sz="1200">
              <a:solidFill>
                <a:srgbClr val="0000FF"/>
              </a:solidFill>
              <a:latin typeface="Arvo"/>
              <a:ea typeface="Arvo"/>
              <a:cs typeface="Arvo"/>
              <a:sym typeface="Arvo"/>
            </a:endParaRPr>
          </a:p>
          <a:p>
            <a:pPr indent="0" lvl="0" marL="0" rtl="0" algn="l">
              <a:spcBef>
                <a:spcPts val="0"/>
              </a:spcBef>
              <a:spcAft>
                <a:spcPts val="0"/>
              </a:spcAft>
              <a:buNone/>
            </a:pPr>
            <a:r>
              <a:t/>
            </a:r>
            <a:endParaRPr b="1" sz="1200">
              <a:solidFill>
                <a:srgbClr val="FF0000"/>
              </a:solidFill>
              <a:latin typeface="Arvo"/>
              <a:ea typeface="Arvo"/>
              <a:cs typeface="Arvo"/>
              <a:sym typeface="Arvo"/>
            </a:endParaRPr>
          </a:p>
        </p:txBody>
      </p:sp>
      <p:sp>
        <p:nvSpPr>
          <p:cNvPr id="350" name="Google Shape;350;p49"/>
          <p:cNvSpPr/>
          <p:nvPr/>
        </p:nvSpPr>
        <p:spPr>
          <a:xfrm>
            <a:off x="5867400" y="3533800"/>
            <a:ext cx="304800" cy="1081200"/>
          </a:xfrm>
          <a:prstGeom prst="rect">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51" name="Google Shape;351;p49"/>
          <p:cNvSpPr/>
          <p:nvPr/>
        </p:nvSpPr>
        <p:spPr>
          <a:xfrm>
            <a:off x="6443675" y="3233750"/>
            <a:ext cx="304800" cy="13812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52" name="Google Shape;352;p49"/>
          <p:cNvSpPr/>
          <p:nvPr/>
        </p:nvSpPr>
        <p:spPr>
          <a:xfrm>
            <a:off x="7019950" y="3743325"/>
            <a:ext cx="304800" cy="871800"/>
          </a:xfrm>
          <a:prstGeom prst="rect">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53" name="Google Shape;353;p49"/>
          <p:cNvSpPr/>
          <p:nvPr/>
        </p:nvSpPr>
        <p:spPr>
          <a:xfrm>
            <a:off x="6477000" y="2166950"/>
            <a:ext cx="304800" cy="372600"/>
          </a:xfrm>
          <a:prstGeom prst="rect">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54" name="Google Shape;354;p49"/>
          <p:cNvSpPr/>
          <p:nvPr/>
        </p:nvSpPr>
        <p:spPr>
          <a:xfrm>
            <a:off x="7105650" y="1203175"/>
            <a:ext cx="304800" cy="13356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55" name="Google Shape;355;p49"/>
          <p:cNvSpPr/>
          <p:nvPr/>
        </p:nvSpPr>
        <p:spPr>
          <a:xfrm>
            <a:off x="7734300" y="2082750"/>
            <a:ext cx="304800" cy="456000"/>
          </a:xfrm>
          <a:prstGeom prst="rect">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56" name="Google Shape;356;p49"/>
          <p:cNvSpPr/>
          <p:nvPr/>
        </p:nvSpPr>
        <p:spPr>
          <a:xfrm>
            <a:off x="8362950" y="2490800"/>
            <a:ext cx="304800" cy="489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57" name="Google Shape;357;p49"/>
          <p:cNvSpPr/>
          <p:nvPr/>
        </p:nvSpPr>
        <p:spPr>
          <a:xfrm>
            <a:off x="3586175" y="2490800"/>
            <a:ext cx="428700" cy="81000"/>
          </a:xfrm>
          <a:prstGeom prst="rect">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58" name="Google Shape;358;p49"/>
          <p:cNvSpPr/>
          <p:nvPr/>
        </p:nvSpPr>
        <p:spPr>
          <a:xfrm>
            <a:off x="4433825" y="1257200"/>
            <a:ext cx="428700" cy="13146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59" name="Google Shape;359;p49"/>
          <p:cNvSpPr/>
          <p:nvPr/>
        </p:nvSpPr>
        <p:spPr>
          <a:xfrm flipH="1" rot="10800000">
            <a:off x="5281475" y="2524045"/>
            <a:ext cx="428700" cy="47700"/>
          </a:xfrm>
          <a:prstGeom prst="rect">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60" name="Google Shape;360;p49"/>
          <p:cNvSpPr/>
          <p:nvPr/>
        </p:nvSpPr>
        <p:spPr>
          <a:xfrm>
            <a:off x="1004900" y="3690950"/>
            <a:ext cx="366600" cy="900000"/>
          </a:xfrm>
          <a:prstGeom prst="rect">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61" name="Google Shape;361;p49"/>
          <p:cNvSpPr/>
          <p:nvPr/>
        </p:nvSpPr>
        <p:spPr>
          <a:xfrm>
            <a:off x="1752625" y="3292700"/>
            <a:ext cx="366600" cy="1298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62" name="Google Shape;362;p49"/>
          <p:cNvSpPr/>
          <p:nvPr/>
        </p:nvSpPr>
        <p:spPr>
          <a:xfrm>
            <a:off x="2500350" y="3829050"/>
            <a:ext cx="366600" cy="762000"/>
          </a:xfrm>
          <a:prstGeom prst="rect">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63" name="Google Shape;363;p49"/>
          <p:cNvSpPr/>
          <p:nvPr/>
        </p:nvSpPr>
        <p:spPr>
          <a:xfrm>
            <a:off x="3248075" y="4562475"/>
            <a:ext cx="366600" cy="28200"/>
          </a:xfrm>
          <a:prstGeom prst="rect">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64" name="Google Shape;364;p49"/>
          <p:cNvSpPr/>
          <p:nvPr/>
        </p:nvSpPr>
        <p:spPr>
          <a:xfrm>
            <a:off x="671525" y="2490800"/>
            <a:ext cx="428700" cy="81000"/>
          </a:xfrm>
          <a:prstGeom prst="rect">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65" name="Google Shape;365;p49"/>
          <p:cNvSpPr/>
          <p:nvPr/>
        </p:nvSpPr>
        <p:spPr>
          <a:xfrm>
            <a:off x="1535525" y="1236200"/>
            <a:ext cx="428700" cy="13356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66" name="Google Shape;366;p49"/>
          <p:cNvSpPr/>
          <p:nvPr/>
        </p:nvSpPr>
        <p:spPr>
          <a:xfrm flipH="1" rot="10800000">
            <a:off x="2366300" y="2536051"/>
            <a:ext cx="428700" cy="35700"/>
          </a:xfrm>
          <a:prstGeom prst="rect">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367" name="Google Shape;367;p49"/>
          <p:cNvSpPr/>
          <p:nvPr/>
        </p:nvSpPr>
        <p:spPr>
          <a:xfrm>
            <a:off x="5293375" y="4465325"/>
            <a:ext cx="304800" cy="1518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ctrTitle"/>
          </p:nvPr>
        </p:nvSpPr>
        <p:spPr>
          <a:xfrm>
            <a:off x="1187550" y="415250"/>
            <a:ext cx="67689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Percentage of Types of Crime</a:t>
            </a:r>
            <a:endParaRPr sz="2600"/>
          </a:p>
        </p:txBody>
      </p:sp>
      <p:pic>
        <p:nvPicPr>
          <p:cNvPr id="373" name="Google Shape;373;p50"/>
          <p:cNvPicPr preferRelativeResize="0"/>
          <p:nvPr/>
        </p:nvPicPr>
        <p:blipFill>
          <a:blip r:embed="rId3">
            <a:alphaModFix/>
          </a:blip>
          <a:stretch>
            <a:fillRect/>
          </a:stretch>
        </p:blipFill>
        <p:spPr>
          <a:xfrm>
            <a:off x="-64000" y="1054713"/>
            <a:ext cx="2844300" cy="2213725"/>
          </a:xfrm>
          <a:prstGeom prst="rect">
            <a:avLst/>
          </a:prstGeom>
          <a:noFill/>
          <a:ln>
            <a:noFill/>
          </a:ln>
        </p:spPr>
      </p:pic>
      <p:sp>
        <p:nvSpPr>
          <p:cNvPr id="374" name="Google Shape;374;p50"/>
          <p:cNvSpPr txBox="1"/>
          <p:nvPr/>
        </p:nvSpPr>
        <p:spPr>
          <a:xfrm>
            <a:off x="579488" y="888750"/>
            <a:ext cx="15573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Arvo"/>
                <a:ea typeface="Arvo"/>
                <a:cs typeface="Arvo"/>
                <a:sym typeface="Arvo"/>
              </a:rPr>
              <a:t>Staten Island</a:t>
            </a:r>
            <a:endParaRPr sz="1500">
              <a:solidFill>
                <a:schemeClr val="accent5"/>
              </a:solidFill>
              <a:latin typeface="Arvo"/>
              <a:ea typeface="Arvo"/>
              <a:cs typeface="Arvo"/>
              <a:sym typeface="Arvo"/>
            </a:endParaRPr>
          </a:p>
        </p:txBody>
      </p:sp>
      <p:pic>
        <p:nvPicPr>
          <p:cNvPr id="375" name="Google Shape;375;p50"/>
          <p:cNvPicPr preferRelativeResize="0"/>
          <p:nvPr/>
        </p:nvPicPr>
        <p:blipFill>
          <a:blip r:embed="rId4">
            <a:alphaModFix/>
          </a:blip>
          <a:stretch>
            <a:fillRect/>
          </a:stretch>
        </p:blipFill>
        <p:spPr>
          <a:xfrm>
            <a:off x="1386900" y="2971879"/>
            <a:ext cx="2780299" cy="2180834"/>
          </a:xfrm>
          <a:prstGeom prst="rect">
            <a:avLst/>
          </a:prstGeom>
          <a:noFill/>
          <a:ln>
            <a:noFill/>
          </a:ln>
        </p:spPr>
      </p:pic>
      <p:sp>
        <p:nvSpPr>
          <p:cNvPr id="376" name="Google Shape;376;p50"/>
          <p:cNvSpPr txBox="1"/>
          <p:nvPr/>
        </p:nvSpPr>
        <p:spPr>
          <a:xfrm>
            <a:off x="1998388" y="2775250"/>
            <a:ext cx="15573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Arvo"/>
                <a:ea typeface="Arvo"/>
                <a:cs typeface="Arvo"/>
                <a:sym typeface="Arvo"/>
              </a:rPr>
              <a:t>Queens</a:t>
            </a:r>
            <a:endParaRPr sz="1500">
              <a:solidFill>
                <a:schemeClr val="accent5"/>
              </a:solidFill>
              <a:latin typeface="Arvo"/>
              <a:ea typeface="Arvo"/>
              <a:cs typeface="Arvo"/>
              <a:sym typeface="Arvo"/>
            </a:endParaRPr>
          </a:p>
        </p:txBody>
      </p:sp>
      <p:pic>
        <p:nvPicPr>
          <p:cNvPr id="377" name="Google Shape;377;p50"/>
          <p:cNvPicPr preferRelativeResize="0"/>
          <p:nvPr/>
        </p:nvPicPr>
        <p:blipFill>
          <a:blip r:embed="rId5">
            <a:alphaModFix/>
          </a:blip>
          <a:stretch>
            <a:fillRect/>
          </a:stretch>
        </p:blipFill>
        <p:spPr>
          <a:xfrm>
            <a:off x="3149850" y="1054738"/>
            <a:ext cx="2844300" cy="2213679"/>
          </a:xfrm>
          <a:prstGeom prst="rect">
            <a:avLst/>
          </a:prstGeom>
          <a:noFill/>
          <a:ln>
            <a:noFill/>
          </a:ln>
        </p:spPr>
      </p:pic>
      <p:sp>
        <p:nvSpPr>
          <p:cNvPr id="378" name="Google Shape;378;p50"/>
          <p:cNvSpPr txBox="1"/>
          <p:nvPr/>
        </p:nvSpPr>
        <p:spPr>
          <a:xfrm>
            <a:off x="3793338" y="888750"/>
            <a:ext cx="15573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Arvo"/>
                <a:ea typeface="Arvo"/>
                <a:cs typeface="Arvo"/>
                <a:sym typeface="Arvo"/>
              </a:rPr>
              <a:t>Brooklyn</a:t>
            </a:r>
            <a:endParaRPr sz="1500">
              <a:solidFill>
                <a:schemeClr val="accent5"/>
              </a:solidFill>
              <a:latin typeface="Arvo"/>
              <a:ea typeface="Arvo"/>
              <a:cs typeface="Arvo"/>
              <a:sym typeface="Arvo"/>
            </a:endParaRPr>
          </a:p>
        </p:txBody>
      </p:sp>
      <p:pic>
        <p:nvPicPr>
          <p:cNvPr id="379" name="Google Shape;379;p50"/>
          <p:cNvPicPr preferRelativeResize="0"/>
          <p:nvPr/>
        </p:nvPicPr>
        <p:blipFill>
          <a:blip r:embed="rId6">
            <a:alphaModFix/>
          </a:blip>
          <a:stretch>
            <a:fillRect/>
          </a:stretch>
        </p:blipFill>
        <p:spPr>
          <a:xfrm>
            <a:off x="6298975" y="979400"/>
            <a:ext cx="2780301" cy="2213675"/>
          </a:xfrm>
          <a:prstGeom prst="rect">
            <a:avLst/>
          </a:prstGeom>
          <a:noFill/>
          <a:ln>
            <a:noFill/>
          </a:ln>
        </p:spPr>
      </p:pic>
      <p:sp>
        <p:nvSpPr>
          <p:cNvPr id="380" name="Google Shape;380;p50"/>
          <p:cNvSpPr txBox="1"/>
          <p:nvPr/>
        </p:nvSpPr>
        <p:spPr>
          <a:xfrm>
            <a:off x="6910475" y="821100"/>
            <a:ext cx="15573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Arvo"/>
                <a:ea typeface="Arvo"/>
                <a:cs typeface="Arvo"/>
                <a:sym typeface="Arvo"/>
              </a:rPr>
              <a:t>Bronx</a:t>
            </a:r>
            <a:endParaRPr sz="1500">
              <a:solidFill>
                <a:schemeClr val="accent5"/>
              </a:solidFill>
              <a:latin typeface="Arvo"/>
              <a:ea typeface="Arvo"/>
              <a:cs typeface="Arvo"/>
              <a:sym typeface="Arvo"/>
            </a:endParaRPr>
          </a:p>
        </p:txBody>
      </p:sp>
      <p:pic>
        <p:nvPicPr>
          <p:cNvPr id="381" name="Google Shape;381;p50"/>
          <p:cNvPicPr preferRelativeResize="0"/>
          <p:nvPr/>
        </p:nvPicPr>
        <p:blipFill>
          <a:blip r:embed="rId7">
            <a:alphaModFix/>
          </a:blip>
          <a:stretch>
            <a:fillRect/>
          </a:stretch>
        </p:blipFill>
        <p:spPr>
          <a:xfrm>
            <a:off x="4823575" y="2912832"/>
            <a:ext cx="2844301" cy="2239893"/>
          </a:xfrm>
          <a:prstGeom prst="rect">
            <a:avLst/>
          </a:prstGeom>
          <a:noFill/>
          <a:ln>
            <a:noFill/>
          </a:ln>
        </p:spPr>
      </p:pic>
      <p:sp>
        <p:nvSpPr>
          <p:cNvPr id="382" name="Google Shape;382;p50"/>
          <p:cNvSpPr txBox="1"/>
          <p:nvPr/>
        </p:nvSpPr>
        <p:spPr>
          <a:xfrm>
            <a:off x="5467075" y="2775238"/>
            <a:ext cx="15573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5"/>
                </a:solidFill>
                <a:latin typeface="Arvo"/>
                <a:ea typeface="Arvo"/>
                <a:cs typeface="Arvo"/>
                <a:sym typeface="Arvo"/>
              </a:rPr>
              <a:t>Manhattan</a:t>
            </a:r>
            <a:endParaRPr sz="1500">
              <a:solidFill>
                <a:schemeClr val="accent5"/>
              </a:solidFill>
              <a:latin typeface="Arvo"/>
              <a:ea typeface="Arvo"/>
              <a:cs typeface="Arvo"/>
              <a:sym typeface="Arvo"/>
            </a:endParaRPr>
          </a:p>
        </p:txBody>
      </p:sp>
      <p:sp>
        <p:nvSpPr>
          <p:cNvPr id="383" name="Google Shape;383;p50"/>
          <p:cNvSpPr txBox="1"/>
          <p:nvPr/>
        </p:nvSpPr>
        <p:spPr>
          <a:xfrm>
            <a:off x="7567275" y="3421375"/>
            <a:ext cx="1172700" cy="1222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AA84F"/>
                </a:solidFill>
                <a:latin typeface="Arvo"/>
                <a:ea typeface="Arvo"/>
                <a:cs typeface="Arvo"/>
                <a:sym typeface="Arvo"/>
              </a:rPr>
              <a:t>Robbery</a:t>
            </a:r>
            <a:endParaRPr sz="1800">
              <a:solidFill>
                <a:srgbClr val="6AA84F"/>
              </a:solidFill>
              <a:latin typeface="Arvo"/>
              <a:ea typeface="Arvo"/>
              <a:cs typeface="Arvo"/>
              <a:sym typeface="Arvo"/>
            </a:endParaRPr>
          </a:p>
          <a:p>
            <a:pPr indent="0" lvl="0" marL="0" rtl="0" algn="l">
              <a:spcBef>
                <a:spcPts val="0"/>
              </a:spcBef>
              <a:spcAft>
                <a:spcPts val="0"/>
              </a:spcAft>
              <a:buNone/>
            </a:pPr>
            <a:r>
              <a:rPr lang="en" sz="1800">
                <a:solidFill>
                  <a:srgbClr val="FF9900"/>
                </a:solidFill>
                <a:latin typeface="Arvo"/>
                <a:ea typeface="Arvo"/>
                <a:cs typeface="Arvo"/>
                <a:sym typeface="Arvo"/>
              </a:rPr>
              <a:t>Rape</a:t>
            </a:r>
            <a:endParaRPr sz="1800">
              <a:solidFill>
                <a:srgbClr val="FF9900"/>
              </a:solidFill>
              <a:latin typeface="Arvo"/>
              <a:ea typeface="Arvo"/>
              <a:cs typeface="Arvo"/>
              <a:sym typeface="Arvo"/>
            </a:endParaRPr>
          </a:p>
          <a:p>
            <a:pPr indent="0" lvl="0" marL="0" rtl="0" algn="l">
              <a:spcBef>
                <a:spcPts val="0"/>
              </a:spcBef>
              <a:spcAft>
                <a:spcPts val="0"/>
              </a:spcAft>
              <a:buNone/>
            </a:pPr>
            <a:r>
              <a:rPr lang="en" sz="1800">
                <a:solidFill>
                  <a:srgbClr val="4A86E8"/>
                </a:solidFill>
                <a:latin typeface="Arvo"/>
                <a:ea typeface="Arvo"/>
                <a:cs typeface="Arvo"/>
                <a:sym typeface="Arvo"/>
              </a:rPr>
              <a:t>Murder</a:t>
            </a:r>
            <a:endParaRPr sz="1800">
              <a:solidFill>
                <a:srgbClr val="4A86E8"/>
              </a:solidFill>
              <a:latin typeface="Arvo"/>
              <a:ea typeface="Arvo"/>
              <a:cs typeface="Arvo"/>
              <a:sym typeface="Arv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1"/>
          <p:cNvSpPr txBox="1"/>
          <p:nvPr>
            <p:ph type="ctrTitle"/>
          </p:nvPr>
        </p:nvSpPr>
        <p:spPr>
          <a:xfrm>
            <a:off x="713225" y="649449"/>
            <a:ext cx="3978900" cy="10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389" name="Google Shape;389;p51"/>
          <p:cNvSpPr txBox="1"/>
          <p:nvPr>
            <p:ph idx="1" type="subTitle"/>
          </p:nvPr>
        </p:nvSpPr>
        <p:spPr>
          <a:xfrm>
            <a:off x="891900" y="2086425"/>
            <a:ext cx="4745100" cy="21480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This analysis aims to provide city officials, </a:t>
            </a:r>
            <a:r>
              <a:rPr lang="en"/>
              <a:t>policing</a:t>
            </a:r>
            <a:r>
              <a:rPr lang="en"/>
              <a:t> agencies, and citizens of NYC with the information necessary to evaluate and recommend changes to current </a:t>
            </a:r>
            <a:r>
              <a:rPr lang="en"/>
              <a:t>strategies</a:t>
            </a:r>
            <a:r>
              <a:rPr lang="en"/>
              <a:t>, policies and funding for programs within public libraries and parks.</a:t>
            </a:r>
            <a:endParaRPr/>
          </a:p>
        </p:txBody>
      </p:sp>
      <p:pic>
        <p:nvPicPr>
          <p:cNvPr id="390" name="Google Shape;390;p51"/>
          <p:cNvPicPr preferRelativeResize="0"/>
          <p:nvPr/>
        </p:nvPicPr>
        <p:blipFill rotWithShape="1">
          <a:blip r:embed="rId3">
            <a:alphaModFix/>
          </a:blip>
          <a:srcRect b="25853" l="20084" r="20084" t="25429"/>
          <a:stretch/>
        </p:blipFill>
        <p:spPr>
          <a:xfrm>
            <a:off x="5757800" y="1562900"/>
            <a:ext cx="3126425" cy="2545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ctrTitle"/>
          </p:nvPr>
        </p:nvSpPr>
        <p:spPr>
          <a:xfrm>
            <a:off x="3036600" y="889401"/>
            <a:ext cx="3070800" cy="246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000"/>
              <a:t>Q &amp; A</a:t>
            </a:r>
            <a:endParaRPr sz="10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p:nvPr/>
        </p:nvSpPr>
        <p:spPr>
          <a:xfrm>
            <a:off x="-217750" y="-212250"/>
            <a:ext cx="5010300" cy="4626300"/>
          </a:xfrm>
          <a:prstGeom prst="ellipse">
            <a:avLst/>
          </a:prstGeom>
          <a:solidFill>
            <a:srgbClr val="E2C8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216" name="Google Shape;216;p31"/>
          <p:cNvSpPr txBox="1"/>
          <p:nvPr>
            <p:ph idx="4294967295" type="ctrTitle"/>
          </p:nvPr>
        </p:nvSpPr>
        <p:spPr>
          <a:xfrm>
            <a:off x="2799875" y="2671600"/>
            <a:ext cx="1679700" cy="78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Anton"/>
                <a:ea typeface="Anton"/>
                <a:cs typeface="Anton"/>
                <a:sym typeface="Anton"/>
              </a:rPr>
              <a:t>Part 1</a:t>
            </a:r>
            <a:endParaRPr sz="4800">
              <a:latin typeface="Anton"/>
              <a:ea typeface="Anton"/>
              <a:cs typeface="Anton"/>
              <a:sym typeface="Anton"/>
            </a:endParaRPr>
          </a:p>
        </p:txBody>
      </p:sp>
      <p:sp>
        <p:nvSpPr>
          <p:cNvPr id="217" name="Google Shape;217;p31"/>
          <p:cNvSpPr txBox="1"/>
          <p:nvPr>
            <p:ph idx="4294967295" type="body"/>
          </p:nvPr>
        </p:nvSpPr>
        <p:spPr>
          <a:xfrm>
            <a:off x="3776275" y="3949225"/>
            <a:ext cx="4308600" cy="6477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1600"/>
              </a:spcAft>
              <a:buNone/>
            </a:pPr>
            <a:r>
              <a:rPr lang="en" sz="2200"/>
              <a:t>Purpose, Research Questions</a:t>
            </a:r>
            <a:endParaRPr sz="220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2"/>
          <p:cNvPicPr preferRelativeResize="0"/>
          <p:nvPr/>
        </p:nvPicPr>
        <p:blipFill>
          <a:blip r:embed="rId3">
            <a:alphaModFix/>
          </a:blip>
          <a:stretch>
            <a:fillRect/>
          </a:stretch>
        </p:blipFill>
        <p:spPr>
          <a:xfrm>
            <a:off x="5214325" y="571275"/>
            <a:ext cx="3591176" cy="2091850"/>
          </a:xfrm>
          <a:prstGeom prst="rect">
            <a:avLst/>
          </a:prstGeom>
          <a:noFill/>
          <a:ln>
            <a:noFill/>
          </a:ln>
        </p:spPr>
      </p:pic>
      <p:sp>
        <p:nvSpPr>
          <p:cNvPr id="223" name="Google Shape;223;p32"/>
          <p:cNvSpPr txBox="1"/>
          <p:nvPr/>
        </p:nvSpPr>
        <p:spPr>
          <a:xfrm>
            <a:off x="388825" y="1133925"/>
            <a:ext cx="4825500" cy="19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Arvo"/>
                <a:ea typeface="Arvo"/>
                <a:cs typeface="Arvo"/>
                <a:sym typeface="Arvo"/>
              </a:rPr>
              <a:t>In 2023, New York City saw changes in access to public libraries and parks. While funding for library materials and programs was reduced, parks were enhanced with better bike trails and community gardens.</a:t>
            </a:r>
            <a:endParaRPr sz="1800">
              <a:solidFill>
                <a:schemeClr val="accent5"/>
              </a:solidFill>
              <a:latin typeface="Arvo"/>
              <a:ea typeface="Arvo"/>
              <a:cs typeface="Arvo"/>
              <a:sym typeface="Arvo"/>
            </a:endParaRPr>
          </a:p>
        </p:txBody>
      </p:sp>
      <p:pic>
        <p:nvPicPr>
          <p:cNvPr id="224" name="Google Shape;224;p32"/>
          <p:cNvPicPr preferRelativeResize="0"/>
          <p:nvPr/>
        </p:nvPicPr>
        <p:blipFill>
          <a:blip r:embed="rId4">
            <a:alphaModFix/>
          </a:blip>
          <a:stretch>
            <a:fillRect/>
          </a:stretch>
        </p:blipFill>
        <p:spPr>
          <a:xfrm>
            <a:off x="2341600" y="3162300"/>
            <a:ext cx="4592750" cy="1687750"/>
          </a:xfrm>
          <a:prstGeom prst="rect">
            <a:avLst/>
          </a:prstGeom>
          <a:noFill/>
          <a:ln>
            <a:noFill/>
          </a:ln>
        </p:spPr>
      </p:pic>
      <p:sp>
        <p:nvSpPr>
          <p:cNvPr id="225" name="Google Shape;225;p32"/>
          <p:cNvSpPr txBox="1"/>
          <p:nvPr/>
        </p:nvSpPr>
        <p:spPr>
          <a:xfrm>
            <a:off x="388825" y="571275"/>
            <a:ext cx="2689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5"/>
                </a:solidFill>
                <a:latin typeface="Anton"/>
                <a:ea typeface="Anton"/>
                <a:cs typeface="Anton"/>
                <a:sym typeface="Anton"/>
              </a:rPr>
              <a:t>Purpose</a:t>
            </a:r>
            <a:endParaRPr sz="3100">
              <a:solidFill>
                <a:schemeClr val="accent5"/>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idx="4294967295" type="ctrTitle"/>
          </p:nvPr>
        </p:nvSpPr>
        <p:spPr>
          <a:xfrm>
            <a:off x="4996751" y="2516625"/>
            <a:ext cx="33483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231" name="Google Shape;231;p33"/>
          <p:cNvPicPr preferRelativeResize="0"/>
          <p:nvPr/>
        </p:nvPicPr>
        <p:blipFill>
          <a:blip r:embed="rId3">
            <a:alphaModFix/>
          </a:blip>
          <a:stretch>
            <a:fillRect/>
          </a:stretch>
        </p:blipFill>
        <p:spPr>
          <a:xfrm>
            <a:off x="4280625" y="212350"/>
            <a:ext cx="4625414" cy="4568874"/>
          </a:xfrm>
          <a:prstGeom prst="rect">
            <a:avLst/>
          </a:prstGeom>
          <a:noFill/>
          <a:ln>
            <a:noFill/>
          </a:ln>
        </p:spPr>
      </p:pic>
      <p:sp>
        <p:nvSpPr>
          <p:cNvPr id="232" name="Google Shape;232;p33"/>
          <p:cNvSpPr txBox="1"/>
          <p:nvPr>
            <p:ph idx="4294967295" type="subTitle"/>
          </p:nvPr>
        </p:nvSpPr>
        <p:spPr>
          <a:xfrm>
            <a:off x="638900" y="1126800"/>
            <a:ext cx="3392100" cy="28899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a:t>Understand</a:t>
            </a:r>
            <a:r>
              <a:rPr lang="en"/>
              <a:t> the rate of violent crimes (defined as rape, murder/manslaughter, and robbery) in New York City, for the year 2023, and the </a:t>
            </a:r>
            <a:r>
              <a:rPr lang="en"/>
              <a:t>proximity</a:t>
            </a:r>
            <a:r>
              <a:rPr lang="en"/>
              <a:t> to public institutions, specifically public libraries and parks.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p:nvPr/>
        </p:nvSpPr>
        <p:spPr>
          <a:xfrm>
            <a:off x="5429225" y="-974250"/>
            <a:ext cx="5350500" cy="5061900"/>
          </a:xfrm>
          <a:prstGeom prst="ellipse">
            <a:avLst/>
          </a:prstGeom>
          <a:solidFill>
            <a:srgbClr val="E2C8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vo"/>
              <a:ea typeface="Arvo"/>
              <a:cs typeface="Arvo"/>
              <a:sym typeface="Arvo"/>
            </a:endParaRPr>
          </a:p>
        </p:txBody>
      </p:sp>
      <p:sp>
        <p:nvSpPr>
          <p:cNvPr id="238" name="Google Shape;238;p34"/>
          <p:cNvSpPr txBox="1"/>
          <p:nvPr>
            <p:ph idx="4294967295" type="body"/>
          </p:nvPr>
        </p:nvSpPr>
        <p:spPr>
          <a:xfrm>
            <a:off x="909150" y="1361400"/>
            <a:ext cx="7325700" cy="3520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accent6"/>
              </a:buClr>
              <a:buSzPts val="1800"/>
              <a:buChar char="❖"/>
            </a:pPr>
            <a:r>
              <a:rPr lang="en"/>
              <a:t>Does proximity to public areas affect where violent crimes are committed?</a:t>
            </a:r>
            <a:endParaRPr/>
          </a:p>
          <a:p>
            <a:pPr indent="0" lvl="0" marL="457200" rtl="0" algn="l">
              <a:lnSpc>
                <a:spcPct val="100000"/>
              </a:lnSpc>
              <a:spcBef>
                <a:spcPts val="800"/>
              </a:spcBef>
              <a:spcAft>
                <a:spcPts val="0"/>
              </a:spcAft>
              <a:buNone/>
            </a:pPr>
            <a:r>
              <a:t/>
            </a:r>
            <a:endParaRPr/>
          </a:p>
          <a:p>
            <a:pPr indent="-342900" lvl="0" marL="457200" rtl="0" algn="l">
              <a:lnSpc>
                <a:spcPct val="100000"/>
              </a:lnSpc>
              <a:spcBef>
                <a:spcPts val="800"/>
              </a:spcBef>
              <a:spcAft>
                <a:spcPts val="0"/>
              </a:spcAft>
              <a:buClr>
                <a:schemeClr val="accent6"/>
              </a:buClr>
              <a:buSzPts val="1800"/>
              <a:buChar char="❖"/>
            </a:pPr>
            <a:r>
              <a:rPr lang="en"/>
              <a:t>If there are cases where crime rates are higher, in which public area and borough?</a:t>
            </a:r>
            <a:endParaRPr/>
          </a:p>
          <a:p>
            <a:pPr indent="0" lvl="0" marL="457200" rtl="0" algn="l">
              <a:lnSpc>
                <a:spcPct val="100000"/>
              </a:lnSpc>
              <a:spcBef>
                <a:spcPts val="800"/>
              </a:spcBef>
              <a:spcAft>
                <a:spcPts val="0"/>
              </a:spcAft>
              <a:buNone/>
            </a:pPr>
            <a:r>
              <a:t/>
            </a:r>
            <a:endParaRPr/>
          </a:p>
          <a:p>
            <a:pPr indent="-342900" lvl="0" marL="457200" rtl="0" algn="l">
              <a:lnSpc>
                <a:spcPct val="100000"/>
              </a:lnSpc>
              <a:spcBef>
                <a:spcPts val="800"/>
              </a:spcBef>
              <a:spcAft>
                <a:spcPts val="800"/>
              </a:spcAft>
              <a:buClr>
                <a:schemeClr val="accent6"/>
              </a:buClr>
              <a:buSzPts val="1800"/>
              <a:buChar char="❖"/>
            </a:pPr>
            <a:r>
              <a:rPr lang="en"/>
              <a:t>In which public areas are rape, robbery, and murder/manslaughter more likely to occur?</a:t>
            </a:r>
            <a:endParaRPr/>
          </a:p>
        </p:txBody>
      </p:sp>
      <p:sp>
        <p:nvSpPr>
          <p:cNvPr id="239" name="Google Shape;239;p34"/>
          <p:cNvSpPr txBox="1"/>
          <p:nvPr>
            <p:ph idx="4294967295" type="ctrTitle"/>
          </p:nvPr>
        </p:nvSpPr>
        <p:spPr>
          <a:xfrm>
            <a:off x="2149800" y="306350"/>
            <a:ext cx="51411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ton"/>
                <a:ea typeface="Anton"/>
                <a:cs typeface="Anton"/>
                <a:sym typeface="Anton"/>
              </a:rPr>
              <a:t>Research Questions</a:t>
            </a:r>
            <a:endParaRPr>
              <a:latin typeface="Anton"/>
              <a:ea typeface="Anton"/>
              <a:cs typeface="Anton"/>
              <a:sym typeface="Anton"/>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idx="1" type="body"/>
          </p:nvPr>
        </p:nvSpPr>
        <p:spPr>
          <a:xfrm>
            <a:off x="4230575" y="3725525"/>
            <a:ext cx="4766400" cy="10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Data </a:t>
            </a:r>
            <a:r>
              <a:rPr lang="en" sz="2200"/>
              <a:t>Acquisition</a:t>
            </a:r>
            <a:r>
              <a:rPr lang="en" sz="2200"/>
              <a:t>, Data Clean-Up, </a:t>
            </a:r>
            <a:endParaRPr sz="2200"/>
          </a:p>
          <a:p>
            <a:pPr indent="0" lvl="0" marL="0" rtl="0" algn="l">
              <a:spcBef>
                <a:spcPts val="0"/>
              </a:spcBef>
              <a:spcAft>
                <a:spcPts val="0"/>
              </a:spcAft>
              <a:buNone/>
            </a:pPr>
            <a:r>
              <a:rPr lang="en" sz="2200"/>
              <a:t>and Data Interpretation</a:t>
            </a:r>
            <a:endParaRPr sz="2200"/>
          </a:p>
        </p:txBody>
      </p:sp>
      <p:sp>
        <p:nvSpPr>
          <p:cNvPr id="245" name="Google Shape;245;p35"/>
          <p:cNvSpPr txBox="1"/>
          <p:nvPr>
            <p:ph type="ctrTitle"/>
          </p:nvPr>
        </p:nvSpPr>
        <p:spPr>
          <a:xfrm>
            <a:off x="3586375" y="1263775"/>
            <a:ext cx="4844400" cy="94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Part 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ton"/>
                <a:ea typeface="Anton"/>
                <a:cs typeface="Anton"/>
                <a:sym typeface="Anton"/>
              </a:rPr>
              <a:t>Data Acquisition</a:t>
            </a:r>
            <a:r>
              <a:rPr lang="en">
                <a:latin typeface="Arvo"/>
                <a:ea typeface="Arvo"/>
                <a:cs typeface="Arvo"/>
                <a:sym typeface="Arvo"/>
              </a:rPr>
              <a:t> </a:t>
            </a:r>
            <a:endParaRPr sz="2500">
              <a:latin typeface="Arvo"/>
              <a:ea typeface="Arvo"/>
              <a:cs typeface="Arvo"/>
              <a:sym typeface="Arvo"/>
            </a:endParaRPr>
          </a:p>
          <a:p>
            <a:pPr indent="0" lvl="0" marL="0" rtl="0" algn="l">
              <a:spcBef>
                <a:spcPts val="0"/>
              </a:spcBef>
              <a:spcAft>
                <a:spcPts val="0"/>
              </a:spcAft>
              <a:buNone/>
            </a:pPr>
            <a:r>
              <a:t/>
            </a:r>
            <a:endParaRPr/>
          </a:p>
        </p:txBody>
      </p:sp>
      <p:sp>
        <p:nvSpPr>
          <p:cNvPr id="251" name="Google Shape;251;p36"/>
          <p:cNvSpPr txBox="1"/>
          <p:nvPr>
            <p:ph idx="4294967295" type="body"/>
          </p:nvPr>
        </p:nvSpPr>
        <p:spPr>
          <a:xfrm>
            <a:off x="724200" y="1228675"/>
            <a:ext cx="7695600" cy="3416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Data used for the project came from these sources:</a:t>
            </a:r>
            <a:endParaRPr>
              <a:solidFill>
                <a:schemeClr val="accent6"/>
              </a:solidFill>
            </a:endParaRPr>
          </a:p>
          <a:p>
            <a:pPr indent="-342900" lvl="0" marL="457200" rtl="0" algn="l">
              <a:spcBef>
                <a:spcPts val="1600"/>
              </a:spcBef>
              <a:spcAft>
                <a:spcPts val="0"/>
              </a:spcAft>
              <a:buClr>
                <a:schemeClr val="accent6"/>
              </a:buClr>
              <a:buSzPts val="1800"/>
              <a:buChar char="●"/>
            </a:pPr>
            <a:r>
              <a:rPr b="1" lang="en" u="sng">
                <a:solidFill>
                  <a:schemeClr val="accent6"/>
                </a:solidFill>
                <a:hlinkClick r:id="rId3">
                  <a:extLst>
                    <a:ext uri="{A12FA001-AC4F-418D-AE19-62706E023703}">
                      <ahyp:hlinkClr val="tx"/>
                    </a:ext>
                  </a:extLst>
                </a:hlinkClick>
              </a:rPr>
              <a:t>https://opendata.cityofnewyork.us/data</a:t>
            </a:r>
            <a:r>
              <a:rPr b="1" lang="en">
                <a:solidFill>
                  <a:schemeClr val="accent6"/>
                </a:solidFill>
              </a:rPr>
              <a:t> - this source was used to obtain data on the types of crimes studied.</a:t>
            </a:r>
            <a:endParaRPr b="1">
              <a:solidFill>
                <a:schemeClr val="accent6"/>
              </a:solidFill>
            </a:endParaRPr>
          </a:p>
          <a:p>
            <a:pPr indent="-342900" lvl="0" marL="457200" rtl="0" algn="l">
              <a:spcBef>
                <a:spcPts val="0"/>
              </a:spcBef>
              <a:spcAft>
                <a:spcPts val="0"/>
              </a:spcAft>
              <a:buClr>
                <a:schemeClr val="accent6"/>
              </a:buClr>
              <a:buSzPts val="1800"/>
              <a:buChar char="●"/>
            </a:pPr>
            <a:r>
              <a:rPr b="1" lang="en" u="sng">
                <a:solidFill>
                  <a:schemeClr val="accent6"/>
                </a:solidFill>
                <a:hlinkClick r:id="rId4">
                  <a:extLst>
                    <a:ext uri="{A12FA001-AC4F-418D-AE19-62706E023703}">
                      <ahyp:hlinkClr val="tx"/>
                    </a:ext>
                  </a:extLst>
                </a:hlinkClick>
              </a:rPr>
              <a:t>https://capitalplanning.nyc.gov/</a:t>
            </a:r>
            <a:r>
              <a:rPr b="1" lang="en" u="sng">
                <a:solidFill>
                  <a:schemeClr val="accent6"/>
                </a:solidFill>
              </a:rPr>
              <a:t> </a:t>
            </a:r>
            <a:r>
              <a:rPr b="1" lang="en">
                <a:solidFill>
                  <a:schemeClr val="accent6"/>
                </a:solidFill>
              </a:rPr>
              <a:t>- </a:t>
            </a:r>
            <a:r>
              <a:rPr b="1" lang="en">
                <a:solidFill>
                  <a:schemeClr val="accent6"/>
                </a:solidFill>
              </a:rPr>
              <a:t>this source was used to obtain data on </a:t>
            </a:r>
            <a:r>
              <a:rPr b="1" lang="en">
                <a:solidFill>
                  <a:schemeClr val="accent6"/>
                </a:solidFill>
              </a:rPr>
              <a:t>public</a:t>
            </a:r>
            <a:r>
              <a:rPr b="1" lang="en">
                <a:solidFill>
                  <a:schemeClr val="accent6"/>
                </a:solidFill>
              </a:rPr>
              <a:t> </a:t>
            </a:r>
            <a:r>
              <a:rPr b="1" lang="en">
                <a:solidFill>
                  <a:schemeClr val="accent6"/>
                </a:solidFill>
              </a:rPr>
              <a:t>facilities.</a:t>
            </a:r>
            <a:endParaRPr b="1">
              <a:solidFill>
                <a:schemeClr val="accent6"/>
              </a:solidFill>
            </a:endParaRPr>
          </a:p>
          <a:p>
            <a:pPr indent="-342900" lvl="0" marL="457200" rtl="0" algn="l">
              <a:spcBef>
                <a:spcPts val="0"/>
              </a:spcBef>
              <a:spcAft>
                <a:spcPts val="0"/>
              </a:spcAft>
              <a:buClr>
                <a:schemeClr val="accent6"/>
              </a:buClr>
              <a:buSzPts val="1800"/>
              <a:buChar char="●"/>
            </a:pPr>
            <a:r>
              <a:rPr b="1" lang="en" u="sng">
                <a:solidFill>
                  <a:schemeClr val="accent6"/>
                </a:solidFill>
                <a:hlinkClick r:id="rId5">
                  <a:extLst>
                    <a:ext uri="{A12FA001-AC4F-418D-AE19-62706E023703}">
                      <ahyp:hlinkClr val="tx"/>
                    </a:ext>
                  </a:extLst>
                </a:hlinkClick>
              </a:rPr>
              <a:t>https://api.census.gov/data/2022/acs/acs1/spp</a:t>
            </a:r>
            <a:r>
              <a:rPr b="1" lang="en">
                <a:solidFill>
                  <a:schemeClr val="accent6"/>
                </a:solidFill>
              </a:rPr>
              <a:t>  - this source was used to obtain demographic data.</a:t>
            </a:r>
            <a:endParaRPr b="1">
              <a:solidFill>
                <a:schemeClr val="accent6"/>
              </a:solidFill>
            </a:endParaRPr>
          </a:p>
          <a:p>
            <a:pPr indent="0" lvl="0" marL="457200" rtl="0" algn="l">
              <a:spcBef>
                <a:spcPts val="1600"/>
              </a:spcBef>
              <a:spcAft>
                <a:spcPts val="1600"/>
              </a:spcAft>
              <a:buNone/>
            </a:pPr>
            <a:r>
              <a:t/>
            </a:r>
            <a:endParaRPr b="1">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ton"/>
                <a:ea typeface="Anton"/>
                <a:cs typeface="Anton"/>
                <a:sym typeface="Anton"/>
              </a:rPr>
              <a:t>Data Clean-Up</a:t>
            </a:r>
            <a:r>
              <a:rPr lang="en"/>
              <a:t> </a:t>
            </a:r>
            <a:endParaRPr/>
          </a:p>
        </p:txBody>
      </p:sp>
      <p:sp>
        <p:nvSpPr>
          <p:cNvPr id="257" name="Google Shape;257;p37"/>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data and public </a:t>
            </a:r>
            <a:r>
              <a:rPr lang="en"/>
              <a:t>facility</a:t>
            </a:r>
            <a:r>
              <a:rPr lang="en"/>
              <a:t> data was merged based on </a:t>
            </a:r>
            <a:r>
              <a:rPr lang="en"/>
              <a:t>Latitude</a:t>
            </a:r>
            <a:r>
              <a:rPr lang="en"/>
              <a:t> and </a:t>
            </a:r>
            <a:r>
              <a:rPr lang="en"/>
              <a:t>Longitude</a:t>
            </a:r>
            <a:r>
              <a:rPr lang="en"/>
              <a:t> of the locations of the </a:t>
            </a:r>
            <a:r>
              <a:rPr lang="en"/>
              <a:t>occurrences of violent crimes</a:t>
            </a:r>
            <a:r>
              <a:rPr lang="en"/>
              <a:t> and the location of the facility. </a:t>
            </a:r>
            <a:endParaRPr/>
          </a:p>
          <a:p>
            <a:pPr indent="0" lvl="0" marL="0" rtl="0" algn="l">
              <a:spcBef>
                <a:spcPts val="1600"/>
              </a:spcBef>
              <a:spcAft>
                <a:spcPts val="0"/>
              </a:spcAft>
              <a:buNone/>
            </a:pPr>
            <a:r>
              <a:rPr lang="en"/>
              <a:t>Crime and public </a:t>
            </a:r>
            <a:r>
              <a:rPr lang="en"/>
              <a:t>facility</a:t>
            </a:r>
            <a:r>
              <a:rPr lang="en"/>
              <a:t> data was mapped using Latitude and Longitude in order to find the </a:t>
            </a:r>
            <a:r>
              <a:rPr lang="en"/>
              <a:t>proximity</a:t>
            </a:r>
            <a:r>
              <a:rPr lang="en"/>
              <a:t> of a violent crime </a:t>
            </a:r>
            <a:r>
              <a:rPr lang="en"/>
              <a:t>occurrence</a:t>
            </a:r>
            <a:r>
              <a:rPr lang="en"/>
              <a:t> in relation to the site of the public facility.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aw Center by Slidesgo">
  <a:themeElements>
    <a:clrScheme name="Simple Light">
      <a:dk1>
        <a:srgbClr val="F3F3F3"/>
      </a:dk1>
      <a:lt1>
        <a:srgbClr val="F7E6E2"/>
      </a:lt1>
      <a:dk2>
        <a:srgbClr val="E2C8C3"/>
      </a:dk2>
      <a:lt2>
        <a:srgbClr val="F15846"/>
      </a:lt2>
      <a:accent1>
        <a:srgbClr val="E2462F"/>
      </a:accent1>
      <a:accent2>
        <a:srgbClr val="A24D34"/>
      </a:accent2>
      <a:accent3>
        <a:srgbClr val="813F2E"/>
      </a:accent3>
      <a:accent4>
        <a:srgbClr val="3C424E"/>
      </a:accent4>
      <a:accent5>
        <a:srgbClr val="333944"/>
      </a:accent5>
      <a:accent6>
        <a:srgbClr val="1F232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